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media/image9.jpg" ContentType="image/jpe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256" r:id="rId2"/>
    <p:sldId id="308" r:id="rId3"/>
    <p:sldId id="309" r:id="rId4"/>
    <p:sldId id="258" r:id="rId5"/>
    <p:sldId id="270" r:id="rId6"/>
    <p:sldId id="260" r:id="rId7"/>
    <p:sldId id="261" r:id="rId8"/>
    <p:sldId id="310" r:id="rId9"/>
    <p:sldId id="262" r:id="rId10"/>
    <p:sldId id="266" r:id="rId11"/>
    <p:sldId id="267" r:id="rId12"/>
    <p:sldId id="274" r:id="rId13"/>
    <p:sldId id="337" r:id="rId14"/>
    <p:sldId id="283" r:id="rId15"/>
    <p:sldId id="313" r:id="rId16"/>
    <p:sldId id="312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275" r:id="rId40"/>
    <p:sldId id="276" r:id="rId41"/>
    <p:sldId id="338" r:id="rId42"/>
  </p:sldIdLst>
  <p:sldSz cx="20104100" cy="11309350"/>
  <p:notesSz cx="9926638" cy="679767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8"/>
    <p:restoredTop sz="94659"/>
  </p:normalViewPr>
  <p:slideViewPr>
    <p:cSldViewPr>
      <p:cViewPr>
        <p:scale>
          <a:sx n="56" d="100"/>
          <a:sy n="56" d="100"/>
        </p:scale>
        <p:origin x="1208" y="3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Cartel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 b="1" dirty="0"/>
              <a:t>N veicoli</a:t>
            </a:r>
          </a:p>
        </c:rich>
      </c:tx>
      <c:layout>
        <c:manualLayout>
          <c:xMode val="edge"/>
          <c:yMode val="edge"/>
          <c:x val="6.3003335520559922E-2"/>
          <c:y val="1.72473559429873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Foglio1!$B$2</c:f>
              <c:strCache>
                <c:ptCount val="1"/>
                <c:pt idx="0">
                  <c:v>N</c:v>
                </c:pt>
              </c:strCache>
            </c:strRef>
          </c:tx>
          <c:dPt>
            <c:idx val="0"/>
            <c:bubble3D val="0"/>
            <c:explosion val="21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FC3-4ACF-B70D-0345BF8F1B4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FC3-4ACF-B70D-0345BF8F1B4A}"/>
              </c:ext>
            </c:extLst>
          </c:dPt>
          <c:dLbls>
            <c:dLbl>
              <c:idx val="0"/>
              <c:layout>
                <c:manualLayout>
                  <c:x val="2.9871828521434822E-2"/>
                  <c:y val="2.454797317002041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C3-4ACF-B70D-0345BF8F1B4A}"/>
                </c:ext>
              </c:extLst>
            </c:dLbl>
            <c:dLbl>
              <c:idx val="1"/>
              <c:layout>
                <c:manualLayout>
                  <c:x val="-0.10005424321959755"/>
                  <c:y val="-3.476815398075232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C3-4ACF-B70D-0345BF8F1B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Foglio1!$A$3:$A$4</c:f>
              <c:strCache>
                <c:ptCount val="2"/>
                <c:pt idx="0">
                  <c:v>Tram</c:v>
                </c:pt>
                <c:pt idx="1">
                  <c:v>Bus</c:v>
                </c:pt>
              </c:strCache>
            </c:strRef>
          </c:cat>
          <c:val>
            <c:numRef>
              <c:f>Foglio1!$B$3:$B$4</c:f>
              <c:numCache>
                <c:formatCode>General</c:formatCode>
                <c:ptCount val="2"/>
                <c:pt idx="0">
                  <c:v>18</c:v>
                </c:pt>
                <c:pt idx="1">
                  <c:v>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FC3-4ACF-B70D-0345BF8F1B4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err="1"/>
              <a:t>Passeggeri</a:t>
            </a:r>
            <a:r>
              <a:rPr lang="en-US" sz="1800" b="1" baseline="0" dirty="0"/>
              <a:t> </a:t>
            </a:r>
            <a:r>
              <a:rPr lang="en-US" sz="1800" b="1" baseline="0" dirty="0" err="1"/>
              <a:t>giorno</a:t>
            </a:r>
            <a:endParaRPr lang="en-US" sz="1800" b="1" dirty="0"/>
          </a:p>
        </c:rich>
      </c:tx>
      <c:layout>
        <c:manualLayout>
          <c:xMode val="edge"/>
          <c:yMode val="edge"/>
          <c:x val="7.3171901899359335E-2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Foglio1!$B$15</c:f>
              <c:strCache>
                <c:ptCount val="1"/>
                <c:pt idx="0">
                  <c:v>P-g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1A9-4A4D-B8DE-DD41DDB6031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1A9-4A4D-B8DE-DD41DDB60318}"/>
              </c:ext>
            </c:extLst>
          </c:dPt>
          <c:dLbls>
            <c:dLbl>
              <c:idx val="0"/>
              <c:layout>
                <c:manualLayout>
                  <c:x val="2.1071850393700787E-2"/>
                  <c:y val="-3.177201808107319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1A9-4A4D-B8DE-DD41DDB60318}"/>
                </c:ext>
              </c:extLst>
            </c:dLbl>
            <c:dLbl>
              <c:idx val="1"/>
              <c:layout>
                <c:manualLayout>
                  <c:x val="-3.4058289588801402E-2"/>
                  <c:y val="-4.568022747156597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1A9-4A4D-B8DE-DD41DDB603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Foglio1!$A$16:$A$17</c:f>
              <c:strCache>
                <c:ptCount val="2"/>
                <c:pt idx="0">
                  <c:v>Tram</c:v>
                </c:pt>
                <c:pt idx="1">
                  <c:v>Bus</c:v>
                </c:pt>
              </c:strCache>
            </c:strRef>
          </c:cat>
          <c:val>
            <c:numRef>
              <c:f>Foglio1!$B$16:$B$17</c:f>
              <c:numCache>
                <c:formatCode>General</c:formatCode>
                <c:ptCount val="2"/>
                <c:pt idx="0">
                  <c:v>33000</c:v>
                </c:pt>
                <c:pt idx="1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1A9-4A4D-B8DE-DD41DDB603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25400">
      <a:solidFill>
        <a:schemeClr val="accent2"/>
      </a:solidFill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/>
              <a:t>KM </a:t>
            </a:r>
            <a:r>
              <a:rPr lang="en-US" sz="1800" b="1" dirty="0" err="1"/>
              <a:t>percorsi</a:t>
            </a:r>
            <a:endParaRPr lang="en-US" sz="1800" b="1" dirty="0"/>
          </a:p>
        </c:rich>
      </c:tx>
      <c:layout>
        <c:manualLayout>
          <c:xMode val="edge"/>
          <c:yMode val="edge"/>
          <c:x val="5.5685695538057751E-2"/>
          <c:y val="3.17592101709495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Foglio1!$B$10</c:f>
              <c:strCache>
                <c:ptCount val="1"/>
                <c:pt idx="0">
                  <c:v>KM percorsi</c:v>
                </c:pt>
              </c:strCache>
            </c:strRef>
          </c:tx>
          <c:explosion val="17"/>
          <c:dPt>
            <c:idx val="0"/>
            <c:bubble3D val="0"/>
            <c:explosion val="4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EB8-44E8-B36B-6632811BECF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EB8-44E8-B36B-6632811BECFA}"/>
              </c:ext>
            </c:extLst>
          </c:dPt>
          <c:dLbls>
            <c:dLbl>
              <c:idx val="0"/>
              <c:layout>
                <c:manualLayout>
                  <c:x val="9.109241032370953E-2"/>
                  <c:y val="4.9332895888013996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EB8-44E8-B36B-6632811BECFA}"/>
                </c:ext>
              </c:extLst>
            </c:dLbl>
            <c:dLbl>
              <c:idx val="1"/>
              <c:layout>
                <c:manualLayout>
                  <c:x val="-8.8874453193350827E-2"/>
                  <c:y val="-5.997521143190434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EB8-44E8-B36B-6632811BECF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Foglio1!$A$11:$A$12</c:f>
              <c:strCache>
                <c:ptCount val="2"/>
                <c:pt idx="0">
                  <c:v>Tram</c:v>
                </c:pt>
                <c:pt idx="1">
                  <c:v>Bus</c:v>
                </c:pt>
              </c:strCache>
            </c:strRef>
          </c:cat>
          <c:val>
            <c:numRef>
              <c:f>Foglio1!$B$11:$B$12</c:f>
              <c:numCache>
                <c:formatCode>General</c:formatCode>
                <c:ptCount val="2"/>
                <c:pt idx="0">
                  <c:v>900</c:v>
                </c:pt>
                <c:pt idx="1">
                  <c:v>7500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EB8-44E8-B36B-6632811BECF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 err="1"/>
              <a:t>Persone</a:t>
            </a:r>
            <a:r>
              <a:rPr lang="en-US" sz="1800" b="1" dirty="0"/>
              <a:t>-anno in </a:t>
            </a:r>
            <a:r>
              <a:rPr lang="en-US" sz="1800" b="1" dirty="0" err="1"/>
              <a:t>milioni</a:t>
            </a:r>
            <a:endParaRPr lang="en-US" sz="1800" b="1" dirty="0"/>
          </a:p>
        </c:rich>
      </c:tx>
      <c:layout>
        <c:manualLayout>
          <c:xMode val="edge"/>
          <c:yMode val="edge"/>
          <c:x val="3.7376948168568222E-2"/>
          <c:y val="2.56467559882819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Foglio1!$B$6</c:f>
              <c:strCache>
                <c:ptCount val="1"/>
                <c:pt idx="0">
                  <c:v>Persone</c:v>
                </c:pt>
              </c:strCache>
            </c:strRef>
          </c:tx>
          <c:explosion val="9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46F-4486-A385-2D41836422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46F-4486-A385-2D41836422C8}"/>
              </c:ext>
            </c:extLst>
          </c:dPt>
          <c:dLbls>
            <c:dLbl>
              <c:idx val="0"/>
              <c:layout>
                <c:manualLayout>
                  <c:x val="0.13965946079374775"/>
                  <c:y val="3.362131816856226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46F-4486-A385-2D41836422C8}"/>
                </c:ext>
              </c:extLst>
            </c:dLbl>
            <c:dLbl>
              <c:idx val="1"/>
              <c:layout>
                <c:manualLayout>
                  <c:x val="-7.9413495188101493E-2"/>
                  <c:y val="-9.255504520268299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46F-4486-A385-2D41836422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Foglio1!$A$7:$A$8</c:f>
              <c:strCache>
                <c:ptCount val="2"/>
                <c:pt idx="0">
                  <c:v>Tram</c:v>
                </c:pt>
                <c:pt idx="1">
                  <c:v>Bus</c:v>
                </c:pt>
              </c:strCache>
            </c:strRef>
          </c:cat>
          <c:val>
            <c:numRef>
              <c:f>Foglio1!$B$7:$B$8</c:f>
              <c:numCache>
                <c:formatCode>General</c:formatCode>
                <c:ptCount val="2"/>
                <c:pt idx="0">
                  <c:v>6.8</c:v>
                </c:pt>
                <c:pt idx="1">
                  <c:v>26.6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46F-4486-A385-2D41836422C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6946C-5A92-894F-97B7-EB4D5BD241A7}" type="datetimeFigureOut">
              <a:rPr lang="it-IT" smtClean="0"/>
              <a:t>17/02/22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78288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92188" y="3271838"/>
            <a:ext cx="7942262" cy="2676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413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00920-B2C3-AC4A-85C1-88F02D5648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1758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C00920-B2C3-AC4A-85C1-88F02D56481D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451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71314" y="348832"/>
            <a:ext cx="17961471" cy="1181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BA3C4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BA3C4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200" b="1" i="0">
                <a:solidFill>
                  <a:srgbClr val="02020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1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BA3C4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3049077" y="2339201"/>
            <a:ext cx="5491480" cy="58235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1" i="0">
                <a:solidFill>
                  <a:srgbClr val="BA3C4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101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101" cy="11308556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5853647" y="9527519"/>
            <a:ext cx="3873500" cy="1397000"/>
          </a:xfrm>
          <a:custGeom>
            <a:avLst/>
            <a:gdLst/>
            <a:ahLst/>
            <a:cxnLst/>
            <a:rect l="l" t="t" r="r" b="b"/>
            <a:pathLst>
              <a:path w="3873500" h="1397000">
                <a:moveTo>
                  <a:pt x="3175233" y="0"/>
                </a:moveTo>
                <a:lnTo>
                  <a:pt x="698271" y="0"/>
                </a:lnTo>
                <a:lnTo>
                  <a:pt x="650464" y="1610"/>
                </a:lnTo>
                <a:lnTo>
                  <a:pt x="603521" y="6374"/>
                </a:lnTo>
                <a:lnTo>
                  <a:pt x="557546" y="14186"/>
                </a:lnTo>
                <a:lnTo>
                  <a:pt x="512644" y="24943"/>
                </a:lnTo>
                <a:lnTo>
                  <a:pt x="468918" y="38540"/>
                </a:lnTo>
                <a:lnTo>
                  <a:pt x="426473" y="54874"/>
                </a:lnTo>
                <a:lnTo>
                  <a:pt x="385413" y="73840"/>
                </a:lnTo>
                <a:lnTo>
                  <a:pt x="345841" y="95335"/>
                </a:lnTo>
                <a:lnTo>
                  <a:pt x="307862" y="119255"/>
                </a:lnTo>
                <a:lnTo>
                  <a:pt x="271579" y="145495"/>
                </a:lnTo>
                <a:lnTo>
                  <a:pt x="237097" y="173951"/>
                </a:lnTo>
                <a:lnTo>
                  <a:pt x="204519" y="204521"/>
                </a:lnTo>
                <a:lnTo>
                  <a:pt x="173950" y="237099"/>
                </a:lnTo>
                <a:lnTo>
                  <a:pt x="145494" y="271581"/>
                </a:lnTo>
                <a:lnTo>
                  <a:pt x="119254" y="307864"/>
                </a:lnTo>
                <a:lnTo>
                  <a:pt x="95335" y="345844"/>
                </a:lnTo>
                <a:lnTo>
                  <a:pt x="73840" y="385417"/>
                </a:lnTo>
                <a:lnTo>
                  <a:pt x="54873" y="426478"/>
                </a:lnTo>
                <a:lnTo>
                  <a:pt x="38540" y="468924"/>
                </a:lnTo>
                <a:lnTo>
                  <a:pt x="24943" y="512650"/>
                </a:lnTo>
                <a:lnTo>
                  <a:pt x="14186" y="557553"/>
                </a:lnTo>
                <a:lnTo>
                  <a:pt x="6374" y="603529"/>
                </a:lnTo>
                <a:lnTo>
                  <a:pt x="1610" y="650473"/>
                </a:lnTo>
                <a:lnTo>
                  <a:pt x="0" y="698282"/>
                </a:lnTo>
                <a:lnTo>
                  <a:pt x="1610" y="746090"/>
                </a:lnTo>
                <a:lnTo>
                  <a:pt x="6374" y="793033"/>
                </a:lnTo>
                <a:lnTo>
                  <a:pt x="14186" y="839007"/>
                </a:lnTo>
                <a:lnTo>
                  <a:pt x="24943" y="883909"/>
                </a:lnTo>
                <a:lnTo>
                  <a:pt x="38540" y="927635"/>
                </a:lnTo>
                <a:lnTo>
                  <a:pt x="54873" y="970080"/>
                </a:lnTo>
                <a:lnTo>
                  <a:pt x="73840" y="1011140"/>
                </a:lnTo>
                <a:lnTo>
                  <a:pt x="95335" y="1050712"/>
                </a:lnTo>
                <a:lnTo>
                  <a:pt x="119254" y="1088691"/>
                </a:lnTo>
                <a:lnTo>
                  <a:pt x="145494" y="1124974"/>
                </a:lnTo>
                <a:lnTo>
                  <a:pt x="173950" y="1159456"/>
                </a:lnTo>
                <a:lnTo>
                  <a:pt x="204519" y="1192034"/>
                </a:lnTo>
                <a:lnTo>
                  <a:pt x="237097" y="1222603"/>
                </a:lnTo>
                <a:lnTo>
                  <a:pt x="271579" y="1251059"/>
                </a:lnTo>
                <a:lnTo>
                  <a:pt x="307862" y="1277299"/>
                </a:lnTo>
                <a:lnTo>
                  <a:pt x="345841" y="1301219"/>
                </a:lnTo>
                <a:lnTo>
                  <a:pt x="385413" y="1322714"/>
                </a:lnTo>
                <a:lnTo>
                  <a:pt x="426473" y="1341680"/>
                </a:lnTo>
                <a:lnTo>
                  <a:pt x="468918" y="1358014"/>
                </a:lnTo>
                <a:lnTo>
                  <a:pt x="512644" y="1371611"/>
                </a:lnTo>
                <a:lnTo>
                  <a:pt x="557546" y="1382367"/>
                </a:lnTo>
                <a:lnTo>
                  <a:pt x="603521" y="1390179"/>
                </a:lnTo>
                <a:lnTo>
                  <a:pt x="650464" y="1394943"/>
                </a:lnTo>
                <a:lnTo>
                  <a:pt x="698271" y="1396554"/>
                </a:lnTo>
                <a:lnTo>
                  <a:pt x="3175233" y="1396554"/>
                </a:lnTo>
                <a:lnTo>
                  <a:pt x="3223040" y="1394943"/>
                </a:lnTo>
                <a:lnTo>
                  <a:pt x="3269984" y="1390179"/>
                </a:lnTo>
                <a:lnTo>
                  <a:pt x="3315958" y="1382367"/>
                </a:lnTo>
                <a:lnTo>
                  <a:pt x="3360860" y="1371611"/>
                </a:lnTo>
                <a:lnTo>
                  <a:pt x="3404586" y="1358014"/>
                </a:lnTo>
                <a:lnTo>
                  <a:pt x="3447031" y="1341680"/>
                </a:lnTo>
                <a:lnTo>
                  <a:pt x="3488091" y="1322714"/>
                </a:lnTo>
                <a:lnTo>
                  <a:pt x="3527663" y="1301219"/>
                </a:lnTo>
                <a:lnTo>
                  <a:pt x="3565642" y="1277299"/>
                </a:lnTo>
                <a:lnTo>
                  <a:pt x="3601925" y="1251059"/>
                </a:lnTo>
                <a:lnTo>
                  <a:pt x="3636407" y="1222603"/>
                </a:lnTo>
                <a:lnTo>
                  <a:pt x="3668985" y="1192034"/>
                </a:lnTo>
                <a:lnTo>
                  <a:pt x="3699554" y="1159456"/>
                </a:lnTo>
                <a:lnTo>
                  <a:pt x="3728010" y="1124974"/>
                </a:lnTo>
                <a:lnTo>
                  <a:pt x="3754250" y="1088691"/>
                </a:lnTo>
                <a:lnTo>
                  <a:pt x="3778170" y="1050712"/>
                </a:lnTo>
                <a:lnTo>
                  <a:pt x="3799664" y="1011140"/>
                </a:lnTo>
                <a:lnTo>
                  <a:pt x="3818631" y="970080"/>
                </a:lnTo>
                <a:lnTo>
                  <a:pt x="3834964" y="927635"/>
                </a:lnTo>
                <a:lnTo>
                  <a:pt x="3848561" y="883909"/>
                </a:lnTo>
                <a:lnTo>
                  <a:pt x="3859318" y="839007"/>
                </a:lnTo>
                <a:lnTo>
                  <a:pt x="3867130" y="793033"/>
                </a:lnTo>
                <a:lnTo>
                  <a:pt x="3871894" y="746090"/>
                </a:lnTo>
                <a:lnTo>
                  <a:pt x="3873505" y="698282"/>
                </a:lnTo>
                <a:lnTo>
                  <a:pt x="3871894" y="650473"/>
                </a:lnTo>
                <a:lnTo>
                  <a:pt x="3867130" y="603529"/>
                </a:lnTo>
                <a:lnTo>
                  <a:pt x="3859318" y="557553"/>
                </a:lnTo>
                <a:lnTo>
                  <a:pt x="3848561" y="512650"/>
                </a:lnTo>
                <a:lnTo>
                  <a:pt x="3834964" y="468924"/>
                </a:lnTo>
                <a:lnTo>
                  <a:pt x="3818631" y="426478"/>
                </a:lnTo>
                <a:lnTo>
                  <a:pt x="3799664" y="385417"/>
                </a:lnTo>
                <a:lnTo>
                  <a:pt x="3778170" y="345844"/>
                </a:lnTo>
                <a:lnTo>
                  <a:pt x="3754250" y="307864"/>
                </a:lnTo>
                <a:lnTo>
                  <a:pt x="3728010" y="271581"/>
                </a:lnTo>
                <a:lnTo>
                  <a:pt x="3699554" y="237099"/>
                </a:lnTo>
                <a:lnTo>
                  <a:pt x="3668985" y="204521"/>
                </a:lnTo>
                <a:lnTo>
                  <a:pt x="3636407" y="173951"/>
                </a:lnTo>
                <a:lnTo>
                  <a:pt x="3601925" y="145495"/>
                </a:lnTo>
                <a:lnTo>
                  <a:pt x="3565642" y="119255"/>
                </a:lnTo>
                <a:lnTo>
                  <a:pt x="3527663" y="95335"/>
                </a:lnTo>
                <a:lnTo>
                  <a:pt x="3488091" y="73840"/>
                </a:lnTo>
                <a:lnTo>
                  <a:pt x="3447031" y="54874"/>
                </a:lnTo>
                <a:lnTo>
                  <a:pt x="3404586" y="38540"/>
                </a:lnTo>
                <a:lnTo>
                  <a:pt x="3360860" y="24943"/>
                </a:lnTo>
                <a:lnTo>
                  <a:pt x="3315958" y="14186"/>
                </a:lnTo>
                <a:lnTo>
                  <a:pt x="3269984" y="6374"/>
                </a:lnTo>
                <a:lnTo>
                  <a:pt x="3223040" y="1610"/>
                </a:lnTo>
                <a:lnTo>
                  <a:pt x="31752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8743891" y="9784236"/>
            <a:ext cx="674710" cy="88313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6162198" y="9784236"/>
            <a:ext cx="753202" cy="883133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7423395" y="9748163"/>
            <a:ext cx="773253" cy="95528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70917" y="348832"/>
            <a:ext cx="17962265" cy="603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1" i="0">
                <a:solidFill>
                  <a:srgbClr val="BA3C47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99737" y="5378229"/>
            <a:ext cx="12812394" cy="2907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1" i="0">
                <a:solidFill>
                  <a:srgbClr val="02020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2/17/22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.jp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19" Type="http://schemas.openxmlformats.org/officeDocument/2006/relationships/image" Target="../media/image9.jpg"/><Relationship Id="rId4" Type="http://schemas.openxmlformats.org/officeDocument/2006/relationships/image" Target="../media/image20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Relationship Id="rId22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66.png"/><Relationship Id="rId3" Type="http://schemas.openxmlformats.org/officeDocument/2006/relationships/image" Target="../media/image19.png"/><Relationship Id="rId21" Type="http://schemas.openxmlformats.org/officeDocument/2006/relationships/image" Target="../media/image63.png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openxmlformats.org/officeDocument/2006/relationships/image" Target="../media/image33.png"/><Relationship Id="rId25" Type="http://schemas.openxmlformats.org/officeDocument/2006/relationships/image" Target="../media/image65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14.png"/><Relationship Id="rId29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24" Type="http://schemas.openxmlformats.org/officeDocument/2006/relationships/image" Target="../media/image57.png"/><Relationship Id="rId32" Type="http://schemas.openxmlformats.org/officeDocument/2006/relationships/image" Target="../media/image4.jp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64.jpeg"/><Relationship Id="rId28" Type="http://schemas.openxmlformats.org/officeDocument/2006/relationships/image" Target="../media/image68.png"/><Relationship Id="rId10" Type="http://schemas.openxmlformats.org/officeDocument/2006/relationships/image" Target="../media/image27.png"/><Relationship Id="rId19" Type="http://schemas.openxmlformats.org/officeDocument/2006/relationships/image" Target="../media/image15.png"/><Relationship Id="rId31" Type="http://schemas.openxmlformats.org/officeDocument/2006/relationships/image" Target="../media/image3.jpg"/><Relationship Id="rId4" Type="http://schemas.openxmlformats.org/officeDocument/2006/relationships/image" Target="../media/image20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Relationship Id="rId22" Type="http://schemas.openxmlformats.org/officeDocument/2006/relationships/image" Target="../media/image12.png"/><Relationship Id="rId27" Type="http://schemas.openxmlformats.org/officeDocument/2006/relationships/image" Target="../media/image67.png"/><Relationship Id="rId30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70.png"/><Relationship Id="rId7" Type="http://schemas.openxmlformats.org/officeDocument/2006/relationships/image" Target="../media/image2.jp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chart" Target="../charts/chart1.xml"/><Relationship Id="rId7" Type="http://schemas.openxmlformats.org/officeDocument/2006/relationships/image" Target="../media/image9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10" Type="http://schemas.openxmlformats.org/officeDocument/2006/relationships/image" Target="../media/image4.jpg"/><Relationship Id="rId4" Type="http://schemas.openxmlformats.org/officeDocument/2006/relationships/chart" Target="../charts/chart2.xml"/><Relationship Id="rId9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4.jpg"/><Relationship Id="rId5" Type="http://schemas.openxmlformats.org/officeDocument/2006/relationships/image" Target="../media/image13.png"/><Relationship Id="rId10" Type="http://schemas.openxmlformats.org/officeDocument/2006/relationships/image" Target="../media/image3.jpg"/><Relationship Id="rId4" Type="http://schemas.openxmlformats.org/officeDocument/2006/relationships/image" Target="../media/image12.png"/><Relationship Id="rId9" Type="http://schemas.openxmlformats.org/officeDocument/2006/relationships/image" Target="../media/image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image" Target="../media/image10.png"/><Relationship Id="rId7" Type="http://schemas.openxmlformats.org/officeDocument/2006/relationships/image" Target="../media/image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9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.jp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6.png"/><Relationship Id="rId10" Type="http://schemas.openxmlformats.org/officeDocument/2006/relationships/image" Target="../media/image26.png"/><Relationship Id="rId19" Type="http://schemas.openxmlformats.org/officeDocument/2006/relationships/image" Target="../media/image35.jp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43.png"/><Relationship Id="rId39" Type="http://schemas.openxmlformats.org/officeDocument/2006/relationships/image" Target="../media/image56.png"/><Relationship Id="rId21" Type="http://schemas.openxmlformats.org/officeDocument/2006/relationships/image" Target="../media/image38.png"/><Relationship Id="rId34" Type="http://schemas.openxmlformats.org/officeDocument/2006/relationships/image" Target="../media/image51.png"/><Relationship Id="rId42" Type="http://schemas.openxmlformats.org/officeDocument/2006/relationships/image" Target="../media/image3.jp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41" Type="http://schemas.openxmlformats.org/officeDocument/2006/relationships/image" Target="../media/image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37" Type="http://schemas.openxmlformats.org/officeDocument/2006/relationships/image" Target="../media/image54.png"/><Relationship Id="rId40" Type="http://schemas.openxmlformats.org/officeDocument/2006/relationships/image" Target="../media/image9.jp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31" Type="http://schemas.openxmlformats.org/officeDocument/2006/relationships/image" Target="../media/image48.png"/><Relationship Id="rId4" Type="http://schemas.openxmlformats.org/officeDocument/2006/relationships/image" Target="../media/image20.png"/><Relationship Id="rId9" Type="http://schemas.openxmlformats.org/officeDocument/2006/relationships/image" Target="../media/image28.png"/><Relationship Id="rId14" Type="http://schemas.openxmlformats.org/officeDocument/2006/relationships/image" Target="../media/image30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35" Type="http://schemas.openxmlformats.org/officeDocument/2006/relationships/image" Target="../media/image52.png"/><Relationship Id="rId43" Type="http://schemas.openxmlformats.org/officeDocument/2006/relationships/image" Target="../media/image4.jpg"/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12" Type="http://schemas.openxmlformats.org/officeDocument/2006/relationships/image" Target="../media/image26.png"/><Relationship Id="rId17" Type="http://schemas.openxmlformats.org/officeDocument/2006/relationships/image" Target="../media/image33.png"/><Relationship Id="rId25" Type="http://schemas.openxmlformats.org/officeDocument/2006/relationships/image" Target="../media/image42.png"/><Relationship Id="rId33" Type="http://schemas.openxmlformats.org/officeDocument/2006/relationships/image" Target="../media/image50.png"/><Relationship Id="rId38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7.png"/><Relationship Id="rId7" Type="http://schemas.openxmlformats.org/officeDocument/2006/relationships/image" Target="../media/image1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4.jpg"/><Relationship Id="rId5" Type="http://schemas.openxmlformats.org/officeDocument/2006/relationships/image" Target="../media/image59.png"/><Relationship Id="rId10" Type="http://schemas.openxmlformats.org/officeDocument/2006/relationships/image" Target="../media/image3.jpg"/><Relationship Id="rId4" Type="http://schemas.openxmlformats.org/officeDocument/2006/relationships/image" Target="../media/image58.png"/><Relationship Id="rId9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21" Type="http://schemas.openxmlformats.org/officeDocument/2006/relationships/image" Target="../media/image61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png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556"/>
            <a:chOff x="0" y="0"/>
            <a:chExt cx="20104100" cy="1130855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852650" y="9007475"/>
              <a:ext cx="4874497" cy="1917044"/>
            </a:xfrm>
            <a:custGeom>
              <a:avLst/>
              <a:gdLst/>
              <a:ahLst/>
              <a:cxnLst/>
              <a:rect l="l" t="t" r="r" b="b"/>
              <a:pathLst>
                <a:path w="3873500" h="1397000">
                  <a:moveTo>
                    <a:pt x="3175233" y="0"/>
                  </a:moveTo>
                  <a:lnTo>
                    <a:pt x="698271" y="0"/>
                  </a:lnTo>
                  <a:lnTo>
                    <a:pt x="650464" y="1610"/>
                  </a:lnTo>
                  <a:lnTo>
                    <a:pt x="603521" y="6374"/>
                  </a:lnTo>
                  <a:lnTo>
                    <a:pt x="557546" y="14186"/>
                  </a:lnTo>
                  <a:lnTo>
                    <a:pt x="512644" y="24943"/>
                  </a:lnTo>
                  <a:lnTo>
                    <a:pt x="468918" y="38540"/>
                  </a:lnTo>
                  <a:lnTo>
                    <a:pt x="426473" y="54874"/>
                  </a:lnTo>
                  <a:lnTo>
                    <a:pt x="385413" y="73840"/>
                  </a:lnTo>
                  <a:lnTo>
                    <a:pt x="345841" y="95335"/>
                  </a:lnTo>
                  <a:lnTo>
                    <a:pt x="307862" y="119255"/>
                  </a:lnTo>
                  <a:lnTo>
                    <a:pt x="271579" y="145495"/>
                  </a:lnTo>
                  <a:lnTo>
                    <a:pt x="237097" y="173951"/>
                  </a:lnTo>
                  <a:lnTo>
                    <a:pt x="204519" y="204521"/>
                  </a:lnTo>
                  <a:lnTo>
                    <a:pt x="173950" y="237099"/>
                  </a:lnTo>
                  <a:lnTo>
                    <a:pt x="145494" y="271581"/>
                  </a:lnTo>
                  <a:lnTo>
                    <a:pt x="119254" y="307864"/>
                  </a:lnTo>
                  <a:lnTo>
                    <a:pt x="95335" y="345844"/>
                  </a:lnTo>
                  <a:lnTo>
                    <a:pt x="73840" y="385417"/>
                  </a:lnTo>
                  <a:lnTo>
                    <a:pt x="54873" y="426478"/>
                  </a:lnTo>
                  <a:lnTo>
                    <a:pt x="38540" y="468924"/>
                  </a:lnTo>
                  <a:lnTo>
                    <a:pt x="24943" y="512650"/>
                  </a:lnTo>
                  <a:lnTo>
                    <a:pt x="14186" y="557553"/>
                  </a:lnTo>
                  <a:lnTo>
                    <a:pt x="6374" y="603529"/>
                  </a:lnTo>
                  <a:lnTo>
                    <a:pt x="1610" y="650473"/>
                  </a:lnTo>
                  <a:lnTo>
                    <a:pt x="0" y="698282"/>
                  </a:lnTo>
                  <a:lnTo>
                    <a:pt x="1610" y="746090"/>
                  </a:lnTo>
                  <a:lnTo>
                    <a:pt x="6374" y="793033"/>
                  </a:lnTo>
                  <a:lnTo>
                    <a:pt x="14186" y="839007"/>
                  </a:lnTo>
                  <a:lnTo>
                    <a:pt x="24943" y="883909"/>
                  </a:lnTo>
                  <a:lnTo>
                    <a:pt x="38540" y="927635"/>
                  </a:lnTo>
                  <a:lnTo>
                    <a:pt x="54873" y="970080"/>
                  </a:lnTo>
                  <a:lnTo>
                    <a:pt x="73840" y="1011140"/>
                  </a:lnTo>
                  <a:lnTo>
                    <a:pt x="95335" y="1050712"/>
                  </a:lnTo>
                  <a:lnTo>
                    <a:pt x="119254" y="1088691"/>
                  </a:lnTo>
                  <a:lnTo>
                    <a:pt x="145494" y="1124974"/>
                  </a:lnTo>
                  <a:lnTo>
                    <a:pt x="173950" y="1159456"/>
                  </a:lnTo>
                  <a:lnTo>
                    <a:pt x="204519" y="1192034"/>
                  </a:lnTo>
                  <a:lnTo>
                    <a:pt x="237097" y="1222603"/>
                  </a:lnTo>
                  <a:lnTo>
                    <a:pt x="271579" y="1251059"/>
                  </a:lnTo>
                  <a:lnTo>
                    <a:pt x="307862" y="1277299"/>
                  </a:lnTo>
                  <a:lnTo>
                    <a:pt x="345841" y="1301219"/>
                  </a:lnTo>
                  <a:lnTo>
                    <a:pt x="385413" y="1322714"/>
                  </a:lnTo>
                  <a:lnTo>
                    <a:pt x="426473" y="1341680"/>
                  </a:lnTo>
                  <a:lnTo>
                    <a:pt x="468918" y="1358014"/>
                  </a:lnTo>
                  <a:lnTo>
                    <a:pt x="512644" y="1371611"/>
                  </a:lnTo>
                  <a:lnTo>
                    <a:pt x="557546" y="1382367"/>
                  </a:lnTo>
                  <a:lnTo>
                    <a:pt x="603521" y="1390179"/>
                  </a:lnTo>
                  <a:lnTo>
                    <a:pt x="650464" y="1394943"/>
                  </a:lnTo>
                  <a:lnTo>
                    <a:pt x="698271" y="1396554"/>
                  </a:lnTo>
                  <a:lnTo>
                    <a:pt x="3175233" y="1396554"/>
                  </a:lnTo>
                  <a:lnTo>
                    <a:pt x="3223040" y="1394943"/>
                  </a:lnTo>
                  <a:lnTo>
                    <a:pt x="3269984" y="1390179"/>
                  </a:lnTo>
                  <a:lnTo>
                    <a:pt x="3315958" y="1382367"/>
                  </a:lnTo>
                  <a:lnTo>
                    <a:pt x="3360860" y="1371611"/>
                  </a:lnTo>
                  <a:lnTo>
                    <a:pt x="3404586" y="1358014"/>
                  </a:lnTo>
                  <a:lnTo>
                    <a:pt x="3447031" y="1341680"/>
                  </a:lnTo>
                  <a:lnTo>
                    <a:pt x="3488091" y="1322714"/>
                  </a:lnTo>
                  <a:lnTo>
                    <a:pt x="3527663" y="1301219"/>
                  </a:lnTo>
                  <a:lnTo>
                    <a:pt x="3565642" y="1277299"/>
                  </a:lnTo>
                  <a:lnTo>
                    <a:pt x="3601925" y="1251059"/>
                  </a:lnTo>
                  <a:lnTo>
                    <a:pt x="3636407" y="1222603"/>
                  </a:lnTo>
                  <a:lnTo>
                    <a:pt x="3668985" y="1192034"/>
                  </a:lnTo>
                  <a:lnTo>
                    <a:pt x="3699554" y="1159456"/>
                  </a:lnTo>
                  <a:lnTo>
                    <a:pt x="3728010" y="1124974"/>
                  </a:lnTo>
                  <a:lnTo>
                    <a:pt x="3754250" y="1088691"/>
                  </a:lnTo>
                  <a:lnTo>
                    <a:pt x="3778170" y="1050712"/>
                  </a:lnTo>
                  <a:lnTo>
                    <a:pt x="3799664" y="1011140"/>
                  </a:lnTo>
                  <a:lnTo>
                    <a:pt x="3818631" y="970080"/>
                  </a:lnTo>
                  <a:lnTo>
                    <a:pt x="3834964" y="927635"/>
                  </a:lnTo>
                  <a:lnTo>
                    <a:pt x="3848561" y="883909"/>
                  </a:lnTo>
                  <a:lnTo>
                    <a:pt x="3859318" y="839007"/>
                  </a:lnTo>
                  <a:lnTo>
                    <a:pt x="3867130" y="793033"/>
                  </a:lnTo>
                  <a:lnTo>
                    <a:pt x="3871894" y="746090"/>
                  </a:lnTo>
                  <a:lnTo>
                    <a:pt x="3873505" y="698282"/>
                  </a:lnTo>
                  <a:lnTo>
                    <a:pt x="3871894" y="650473"/>
                  </a:lnTo>
                  <a:lnTo>
                    <a:pt x="3867130" y="603529"/>
                  </a:lnTo>
                  <a:lnTo>
                    <a:pt x="3859318" y="557553"/>
                  </a:lnTo>
                  <a:lnTo>
                    <a:pt x="3848561" y="512650"/>
                  </a:lnTo>
                  <a:lnTo>
                    <a:pt x="3834964" y="468924"/>
                  </a:lnTo>
                  <a:lnTo>
                    <a:pt x="3818631" y="426478"/>
                  </a:lnTo>
                  <a:lnTo>
                    <a:pt x="3799664" y="385417"/>
                  </a:lnTo>
                  <a:lnTo>
                    <a:pt x="3778170" y="345844"/>
                  </a:lnTo>
                  <a:lnTo>
                    <a:pt x="3754250" y="307864"/>
                  </a:lnTo>
                  <a:lnTo>
                    <a:pt x="3728010" y="271581"/>
                  </a:lnTo>
                  <a:lnTo>
                    <a:pt x="3699554" y="237099"/>
                  </a:lnTo>
                  <a:lnTo>
                    <a:pt x="3668985" y="204521"/>
                  </a:lnTo>
                  <a:lnTo>
                    <a:pt x="3636407" y="173951"/>
                  </a:lnTo>
                  <a:lnTo>
                    <a:pt x="3601925" y="145495"/>
                  </a:lnTo>
                  <a:lnTo>
                    <a:pt x="3565642" y="119255"/>
                  </a:lnTo>
                  <a:lnTo>
                    <a:pt x="3527663" y="95335"/>
                  </a:lnTo>
                  <a:lnTo>
                    <a:pt x="3488091" y="73840"/>
                  </a:lnTo>
                  <a:lnTo>
                    <a:pt x="3447031" y="54874"/>
                  </a:lnTo>
                  <a:lnTo>
                    <a:pt x="3404586" y="38540"/>
                  </a:lnTo>
                  <a:lnTo>
                    <a:pt x="3360860" y="24943"/>
                  </a:lnTo>
                  <a:lnTo>
                    <a:pt x="3315958" y="14186"/>
                  </a:lnTo>
                  <a:lnTo>
                    <a:pt x="3269984" y="6374"/>
                  </a:lnTo>
                  <a:lnTo>
                    <a:pt x="3223040" y="1610"/>
                  </a:lnTo>
                  <a:lnTo>
                    <a:pt x="3175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06581" y="9388475"/>
              <a:ext cx="1089469" cy="13355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62250" y="9388475"/>
              <a:ext cx="1216212" cy="13355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07445" y="9315444"/>
              <a:ext cx="1248589" cy="1444632"/>
            </a:xfrm>
            <a:prstGeom prst="rect">
              <a:avLst/>
            </a:prstGeom>
          </p:spPr>
        </p:pic>
      </p:grpSp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2BCB7362-51A5-064A-B679-8D41268DF2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538" y="9007475"/>
            <a:ext cx="2039408" cy="191704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5A6DAE9-48C6-0041-A31C-705BAF22A486}"/>
              </a:ext>
            </a:extLst>
          </p:cNvPr>
          <p:cNvSpPr txBox="1"/>
          <p:nvPr/>
        </p:nvSpPr>
        <p:spPr>
          <a:xfrm>
            <a:off x="5333202" y="4654004"/>
            <a:ext cx="9437696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it-IT" sz="8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8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Il progetto SIR 2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it-IT" sz="8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0930" y="1207635"/>
            <a:ext cx="3869690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b="1" i="1" spc="-95" dirty="0">
                <a:solidFill>
                  <a:srgbClr val="D64045"/>
                </a:solidFill>
                <a:latin typeface="Verdana"/>
                <a:cs typeface="Verdana"/>
              </a:rPr>
              <a:t>Sistema</a:t>
            </a:r>
            <a:r>
              <a:rPr sz="1500" b="1" i="1" spc="-145" dirty="0">
                <a:solidFill>
                  <a:srgbClr val="D64045"/>
                </a:solidFill>
                <a:latin typeface="Verdana"/>
                <a:cs typeface="Verdana"/>
              </a:rPr>
              <a:t> </a:t>
            </a:r>
            <a:r>
              <a:rPr sz="1500" b="1" i="1" spc="-85" dirty="0">
                <a:solidFill>
                  <a:srgbClr val="D64045"/>
                </a:solidFill>
                <a:latin typeface="Verdana"/>
                <a:cs typeface="Verdana"/>
              </a:rPr>
              <a:t>Metropolitano</a:t>
            </a:r>
            <a:r>
              <a:rPr sz="1500" b="1" i="1" spc="-145" dirty="0">
                <a:solidFill>
                  <a:srgbClr val="D64045"/>
                </a:solidFill>
                <a:latin typeface="Verdana"/>
                <a:cs typeface="Verdana"/>
              </a:rPr>
              <a:t> </a:t>
            </a:r>
            <a:r>
              <a:rPr sz="1500" b="1" i="1" spc="-80" dirty="0">
                <a:solidFill>
                  <a:srgbClr val="D64045"/>
                </a:solidFill>
                <a:latin typeface="Verdana"/>
                <a:cs typeface="Verdana"/>
              </a:rPr>
              <a:t>a</a:t>
            </a:r>
            <a:r>
              <a:rPr sz="1500" b="1" i="1" spc="-145" dirty="0">
                <a:solidFill>
                  <a:srgbClr val="D64045"/>
                </a:solidFill>
                <a:latin typeface="Verdana"/>
                <a:cs typeface="Verdana"/>
              </a:rPr>
              <a:t> </a:t>
            </a:r>
            <a:r>
              <a:rPr sz="1500" b="1" i="1" spc="-170" dirty="0">
                <a:solidFill>
                  <a:srgbClr val="D64045"/>
                </a:solidFill>
                <a:latin typeface="Verdana"/>
                <a:cs typeface="Verdana"/>
              </a:rPr>
              <a:t>R</a:t>
            </a:r>
            <a:r>
              <a:rPr sz="1500" b="1" i="1" spc="-105" dirty="0">
                <a:solidFill>
                  <a:srgbClr val="D64045"/>
                </a:solidFill>
                <a:latin typeface="Verdana"/>
                <a:cs typeface="Verdana"/>
              </a:rPr>
              <a:t>ete</a:t>
            </a:r>
            <a:r>
              <a:rPr sz="1500" b="1" i="1" spc="-145" dirty="0">
                <a:solidFill>
                  <a:srgbClr val="D64045"/>
                </a:solidFill>
                <a:latin typeface="Verdana"/>
                <a:cs typeface="Verdana"/>
              </a:rPr>
              <a:t> </a:t>
            </a:r>
            <a:r>
              <a:rPr sz="1500" b="1" i="1" spc="-295" dirty="0">
                <a:solidFill>
                  <a:srgbClr val="D64045"/>
                </a:solidFill>
                <a:latin typeface="Verdana"/>
                <a:cs typeface="Verdana"/>
              </a:rPr>
              <a:t>T</a:t>
            </a:r>
            <a:r>
              <a:rPr sz="1500" b="1" i="1" spc="-70" dirty="0">
                <a:solidFill>
                  <a:srgbClr val="D64045"/>
                </a:solidFill>
                <a:latin typeface="Verdana"/>
                <a:cs typeface="Verdana"/>
              </a:rPr>
              <a:t>ranviaria</a:t>
            </a:r>
            <a:endParaRPr sz="15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93310" y="377359"/>
            <a:ext cx="593090" cy="796290"/>
            <a:chOff x="393310" y="377359"/>
            <a:chExt cx="593090" cy="796290"/>
          </a:xfrm>
        </p:grpSpPr>
        <p:sp>
          <p:nvSpPr>
            <p:cNvPr id="5" name="object 5"/>
            <p:cNvSpPr/>
            <p:nvPr/>
          </p:nvSpPr>
          <p:spPr>
            <a:xfrm>
              <a:off x="417814" y="607573"/>
              <a:ext cx="568960" cy="334645"/>
            </a:xfrm>
            <a:custGeom>
              <a:avLst/>
              <a:gdLst/>
              <a:ahLst/>
              <a:cxnLst/>
              <a:rect l="l" t="t" r="r" b="b"/>
              <a:pathLst>
                <a:path w="568960" h="334644">
                  <a:moveTo>
                    <a:pt x="52" y="0"/>
                  </a:moveTo>
                  <a:lnTo>
                    <a:pt x="4427" y="46847"/>
                  </a:lnTo>
                  <a:lnTo>
                    <a:pt x="25850" y="102184"/>
                  </a:lnTo>
                  <a:lnTo>
                    <a:pt x="51309" y="136393"/>
                  </a:lnTo>
                  <a:lnTo>
                    <a:pt x="82824" y="163840"/>
                  </a:lnTo>
                  <a:lnTo>
                    <a:pt x="118988" y="185628"/>
                  </a:lnTo>
                  <a:lnTo>
                    <a:pt x="158392" y="202855"/>
                  </a:lnTo>
                  <a:lnTo>
                    <a:pt x="199631" y="216625"/>
                  </a:lnTo>
                  <a:lnTo>
                    <a:pt x="241296" y="228037"/>
                  </a:lnTo>
                  <a:lnTo>
                    <a:pt x="281981" y="238193"/>
                  </a:lnTo>
                  <a:lnTo>
                    <a:pt x="320279" y="248194"/>
                  </a:lnTo>
                  <a:lnTo>
                    <a:pt x="384084" y="272135"/>
                  </a:lnTo>
                  <a:lnTo>
                    <a:pt x="421454" y="308667"/>
                  </a:lnTo>
                  <a:lnTo>
                    <a:pt x="426709" y="334408"/>
                  </a:lnTo>
                  <a:lnTo>
                    <a:pt x="568422" y="334408"/>
                  </a:lnTo>
                  <a:lnTo>
                    <a:pt x="563386" y="287072"/>
                  </a:lnTo>
                  <a:lnTo>
                    <a:pt x="548978" y="245994"/>
                  </a:lnTo>
                  <a:lnTo>
                    <a:pt x="526314" y="210667"/>
                  </a:lnTo>
                  <a:lnTo>
                    <a:pt x="496509" y="180583"/>
                  </a:lnTo>
                  <a:lnTo>
                    <a:pt x="460678" y="155236"/>
                  </a:lnTo>
                  <a:lnTo>
                    <a:pt x="419936" y="134117"/>
                  </a:lnTo>
                  <a:lnTo>
                    <a:pt x="375398" y="116721"/>
                  </a:lnTo>
                  <a:lnTo>
                    <a:pt x="328179" y="102539"/>
                  </a:lnTo>
                  <a:lnTo>
                    <a:pt x="279394" y="91065"/>
                  </a:lnTo>
                  <a:lnTo>
                    <a:pt x="236550" y="80266"/>
                  </a:lnTo>
                  <a:lnTo>
                    <a:pt x="191645" y="63331"/>
                  </a:lnTo>
                  <a:lnTo>
                    <a:pt x="156193" y="38761"/>
                  </a:lnTo>
                  <a:lnTo>
                    <a:pt x="141702" y="5057"/>
                  </a:lnTo>
                  <a:lnTo>
                    <a:pt x="141723" y="3465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2A3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4861" y="941981"/>
              <a:ext cx="561975" cy="231775"/>
            </a:xfrm>
            <a:custGeom>
              <a:avLst/>
              <a:gdLst/>
              <a:ahLst/>
              <a:cxnLst/>
              <a:rect l="l" t="t" r="r" b="b"/>
              <a:pathLst>
                <a:path w="561975" h="231775">
                  <a:moveTo>
                    <a:pt x="561375" y="0"/>
                  </a:moveTo>
                  <a:lnTo>
                    <a:pt x="419662" y="0"/>
                  </a:lnTo>
                  <a:lnTo>
                    <a:pt x="412857" y="33208"/>
                  </a:lnTo>
                  <a:lnTo>
                    <a:pt x="390454" y="61990"/>
                  </a:lnTo>
                  <a:lnTo>
                    <a:pt x="349446" y="82255"/>
                  </a:lnTo>
                  <a:lnTo>
                    <a:pt x="286828" y="89913"/>
                  </a:lnTo>
                  <a:lnTo>
                    <a:pt x="228907" y="85156"/>
                  </a:lnTo>
                  <a:lnTo>
                    <a:pt x="176187" y="71474"/>
                  </a:lnTo>
                  <a:lnTo>
                    <a:pt x="126449" y="49703"/>
                  </a:lnTo>
                  <a:lnTo>
                    <a:pt x="77474" y="20679"/>
                  </a:lnTo>
                  <a:lnTo>
                    <a:pt x="0" y="139357"/>
                  </a:lnTo>
                  <a:lnTo>
                    <a:pt x="44903" y="166660"/>
                  </a:lnTo>
                  <a:lnTo>
                    <a:pt x="90081" y="189479"/>
                  </a:lnTo>
                  <a:lnTo>
                    <a:pt x="136197" y="207598"/>
                  </a:lnTo>
                  <a:lnTo>
                    <a:pt x="183917" y="220804"/>
                  </a:lnTo>
                  <a:lnTo>
                    <a:pt x="233906" y="228885"/>
                  </a:lnTo>
                  <a:lnTo>
                    <a:pt x="286828" y="231626"/>
                  </a:lnTo>
                  <a:lnTo>
                    <a:pt x="342723" y="227835"/>
                  </a:lnTo>
                  <a:lnTo>
                    <a:pt x="392648" y="216933"/>
                  </a:lnTo>
                  <a:lnTo>
                    <a:pt x="436441" y="199616"/>
                  </a:lnTo>
                  <a:lnTo>
                    <a:pt x="473941" y="176580"/>
                  </a:lnTo>
                  <a:lnTo>
                    <a:pt x="504986" y="148523"/>
                  </a:lnTo>
                  <a:lnTo>
                    <a:pt x="529413" y="116140"/>
                  </a:lnTo>
                  <a:lnTo>
                    <a:pt x="547062" y="80127"/>
                  </a:lnTo>
                  <a:lnTo>
                    <a:pt x="557770" y="41182"/>
                  </a:lnTo>
                  <a:lnTo>
                    <a:pt x="561375" y="0"/>
                  </a:lnTo>
                  <a:close/>
                </a:path>
              </a:pathLst>
            </a:custGeom>
            <a:solidFill>
              <a:srgbClr val="FCC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4525" y="871128"/>
              <a:ext cx="141712" cy="14171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17875" y="377359"/>
              <a:ext cx="494665" cy="233679"/>
            </a:xfrm>
            <a:custGeom>
              <a:avLst/>
              <a:gdLst/>
              <a:ahLst/>
              <a:cxnLst/>
              <a:rect l="l" t="t" r="r" b="b"/>
              <a:pathLst>
                <a:path w="494665" h="233679">
                  <a:moveTo>
                    <a:pt x="238085" y="0"/>
                  </a:moveTo>
                  <a:lnTo>
                    <a:pt x="197595" y="4132"/>
                  </a:lnTo>
                  <a:lnTo>
                    <a:pt x="158793" y="12954"/>
                  </a:lnTo>
                  <a:lnTo>
                    <a:pt x="122460" y="26755"/>
                  </a:lnTo>
                  <a:lnTo>
                    <a:pt x="89376" y="45819"/>
                  </a:lnTo>
                  <a:lnTo>
                    <a:pt x="36076" y="100890"/>
                  </a:lnTo>
                  <a:lnTo>
                    <a:pt x="17420" y="137469"/>
                  </a:lnTo>
                  <a:lnTo>
                    <a:pt x="5135" y="180461"/>
                  </a:lnTo>
                  <a:lnTo>
                    <a:pt x="0" y="230152"/>
                  </a:lnTo>
                  <a:lnTo>
                    <a:pt x="141660" y="233607"/>
                  </a:lnTo>
                  <a:lnTo>
                    <a:pt x="147470" y="194322"/>
                  </a:lnTo>
                  <a:lnTo>
                    <a:pt x="165803" y="165587"/>
                  </a:lnTo>
                  <a:lnTo>
                    <a:pt x="201198" y="147946"/>
                  </a:lnTo>
                  <a:lnTo>
                    <a:pt x="258191" y="141945"/>
                  </a:lnTo>
                  <a:lnTo>
                    <a:pt x="291499" y="143521"/>
                  </a:lnTo>
                  <a:lnTo>
                    <a:pt x="328492" y="150276"/>
                  </a:lnTo>
                  <a:lnTo>
                    <a:pt x="373158" y="165247"/>
                  </a:lnTo>
                  <a:lnTo>
                    <a:pt x="429484" y="191472"/>
                  </a:lnTo>
                  <a:lnTo>
                    <a:pt x="494550" y="65570"/>
                  </a:lnTo>
                  <a:lnTo>
                    <a:pt x="449396" y="43809"/>
                  </a:lnTo>
                  <a:lnTo>
                    <a:pt x="401328" y="24640"/>
                  </a:lnTo>
                  <a:lnTo>
                    <a:pt x="361885" y="12878"/>
                  </a:lnTo>
                  <a:lnTo>
                    <a:pt x="321011" y="4660"/>
                  </a:lnTo>
                  <a:lnTo>
                    <a:pt x="279484" y="271"/>
                  </a:lnTo>
                  <a:lnTo>
                    <a:pt x="238085" y="0"/>
                  </a:lnTo>
                  <a:close/>
                </a:path>
              </a:pathLst>
            </a:custGeom>
            <a:solidFill>
              <a:srgbClr val="61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869" y="538380"/>
              <a:ext cx="141671" cy="1417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9059" y="435039"/>
              <a:ext cx="141712" cy="1417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3310" y="951513"/>
              <a:ext cx="141712" cy="141712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114604" y="391054"/>
            <a:ext cx="749935" cy="757555"/>
            <a:chOff x="1114604" y="391054"/>
            <a:chExt cx="749935" cy="757555"/>
          </a:xfrm>
        </p:grpSpPr>
        <p:sp>
          <p:nvSpPr>
            <p:cNvPr id="13" name="object 13"/>
            <p:cNvSpPr/>
            <p:nvPr/>
          </p:nvSpPr>
          <p:spPr>
            <a:xfrm>
              <a:off x="1243019" y="420587"/>
              <a:ext cx="312420" cy="518159"/>
            </a:xfrm>
            <a:custGeom>
              <a:avLst/>
              <a:gdLst/>
              <a:ahLst/>
              <a:cxnLst/>
              <a:rect l="l" t="t" r="r" b="b"/>
              <a:pathLst>
                <a:path w="312419" h="518159">
                  <a:moveTo>
                    <a:pt x="0" y="0"/>
                  </a:moveTo>
                  <a:lnTo>
                    <a:pt x="13298" y="257196"/>
                  </a:lnTo>
                  <a:lnTo>
                    <a:pt x="127725" y="413262"/>
                  </a:lnTo>
                  <a:lnTo>
                    <a:pt x="160036" y="457100"/>
                  </a:lnTo>
                  <a:lnTo>
                    <a:pt x="193491" y="499231"/>
                  </a:lnTo>
                  <a:lnTo>
                    <a:pt x="248988" y="518092"/>
                  </a:lnTo>
                  <a:lnTo>
                    <a:pt x="282437" y="504894"/>
                  </a:lnTo>
                  <a:lnTo>
                    <a:pt x="305310" y="477619"/>
                  </a:lnTo>
                  <a:lnTo>
                    <a:pt x="312325" y="442387"/>
                  </a:lnTo>
                  <a:lnTo>
                    <a:pt x="298200" y="4053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C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85141" y="419589"/>
              <a:ext cx="251460" cy="490220"/>
            </a:xfrm>
            <a:custGeom>
              <a:avLst/>
              <a:gdLst/>
              <a:ahLst/>
              <a:cxnLst/>
              <a:rect l="l" t="t" r="r" b="b"/>
              <a:pathLst>
                <a:path w="251460" h="490219">
                  <a:moveTo>
                    <a:pt x="251405" y="0"/>
                  </a:moveTo>
                  <a:lnTo>
                    <a:pt x="0" y="330073"/>
                  </a:lnTo>
                  <a:lnTo>
                    <a:pt x="56082" y="406312"/>
                  </a:lnTo>
                  <a:lnTo>
                    <a:pt x="66514" y="426709"/>
                  </a:lnTo>
                  <a:lnTo>
                    <a:pt x="69868" y="448566"/>
                  </a:lnTo>
                  <a:lnTo>
                    <a:pt x="66399" y="470201"/>
                  </a:lnTo>
                  <a:lnTo>
                    <a:pt x="56364" y="489932"/>
                  </a:lnTo>
                  <a:lnTo>
                    <a:pt x="237385" y="252275"/>
                  </a:lnTo>
                  <a:lnTo>
                    <a:pt x="237385" y="42323"/>
                  </a:lnTo>
                  <a:lnTo>
                    <a:pt x="238337" y="30678"/>
                  </a:lnTo>
                  <a:lnTo>
                    <a:pt x="241093" y="19642"/>
                  </a:lnTo>
                  <a:lnTo>
                    <a:pt x="245500" y="9365"/>
                  </a:lnTo>
                  <a:lnTo>
                    <a:pt x="251405" y="0"/>
                  </a:lnTo>
                  <a:close/>
                </a:path>
              </a:pathLst>
            </a:custGeom>
            <a:solidFill>
              <a:srgbClr val="D640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3294" y="749666"/>
              <a:ext cx="141705" cy="18908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722513" y="391064"/>
              <a:ext cx="142240" cy="687705"/>
            </a:xfrm>
            <a:custGeom>
              <a:avLst/>
              <a:gdLst/>
              <a:ahLst/>
              <a:cxnLst/>
              <a:rect l="l" t="t" r="r" b="b"/>
              <a:pathLst>
                <a:path w="142239" h="687705">
                  <a:moveTo>
                    <a:pt x="141706" y="71615"/>
                  </a:moveTo>
                  <a:lnTo>
                    <a:pt x="130746" y="32969"/>
                  </a:lnTo>
                  <a:lnTo>
                    <a:pt x="100317" y="5930"/>
                  </a:lnTo>
                  <a:lnTo>
                    <a:pt x="78498" y="0"/>
                  </a:lnTo>
                  <a:lnTo>
                    <a:pt x="70866" y="0"/>
                  </a:lnTo>
                  <a:lnTo>
                    <a:pt x="32994" y="10960"/>
                  </a:lnTo>
                  <a:lnTo>
                    <a:pt x="3708" y="48171"/>
                  </a:lnTo>
                  <a:lnTo>
                    <a:pt x="88" y="71615"/>
                  </a:lnTo>
                  <a:lnTo>
                    <a:pt x="0" y="280809"/>
                  </a:lnTo>
                  <a:lnTo>
                    <a:pt x="0" y="687285"/>
                  </a:lnTo>
                  <a:lnTo>
                    <a:pt x="141706" y="687285"/>
                  </a:lnTo>
                  <a:lnTo>
                    <a:pt x="141706" y="71615"/>
                  </a:lnTo>
                  <a:close/>
                </a:path>
              </a:pathLst>
            </a:custGeom>
            <a:solidFill>
              <a:srgbClr val="61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14602" y="461917"/>
              <a:ext cx="142240" cy="616585"/>
            </a:xfrm>
            <a:custGeom>
              <a:avLst/>
              <a:gdLst/>
              <a:ahLst/>
              <a:cxnLst/>
              <a:rect l="l" t="t" r="r" b="b"/>
              <a:pathLst>
                <a:path w="142240" h="616585">
                  <a:moveTo>
                    <a:pt x="141719" y="0"/>
                  </a:moveTo>
                  <a:lnTo>
                    <a:pt x="138887" y="927"/>
                  </a:lnTo>
                  <a:lnTo>
                    <a:pt x="0" y="927"/>
                  </a:lnTo>
                  <a:lnTo>
                    <a:pt x="0" y="616432"/>
                  </a:lnTo>
                  <a:lnTo>
                    <a:pt x="141706" y="616432"/>
                  </a:lnTo>
                  <a:lnTo>
                    <a:pt x="141706" y="215849"/>
                  </a:lnTo>
                  <a:lnTo>
                    <a:pt x="141719" y="0"/>
                  </a:lnTo>
                  <a:close/>
                </a:path>
              </a:pathLst>
            </a:custGeom>
            <a:solidFill>
              <a:srgbClr val="EB66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4610" y="1006511"/>
              <a:ext cx="141712" cy="1417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22526" y="1006511"/>
              <a:ext cx="141702" cy="14171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114610" y="391054"/>
              <a:ext cx="142240" cy="142240"/>
            </a:xfrm>
            <a:custGeom>
              <a:avLst/>
              <a:gdLst/>
              <a:ahLst/>
              <a:cxnLst/>
              <a:rect l="l" t="t" r="r" b="b"/>
              <a:pathLst>
                <a:path w="142240" h="142240">
                  <a:moveTo>
                    <a:pt x="70856" y="0"/>
                  </a:moveTo>
                  <a:lnTo>
                    <a:pt x="43277" y="5568"/>
                  </a:lnTo>
                  <a:lnTo>
                    <a:pt x="20754" y="20754"/>
                  </a:lnTo>
                  <a:lnTo>
                    <a:pt x="5568" y="43277"/>
                  </a:lnTo>
                  <a:lnTo>
                    <a:pt x="0" y="70856"/>
                  </a:lnTo>
                  <a:lnTo>
                    <a:pt x="5568" y="98435"/>
                  </a:lnTo>
                  <a:lnTo>
                    <a:pt x="20754" y="120958"/>
                  </a:lnTo>
                  <a:lnTo>
                    <a:pt x="43277" y="136144"/>
                  </a:lnTo>
                  <a:lnTo>
                    <a:pt x="70856" y="141712"/>
                  </a:lnTo>
                  <a:lnTo>
                    <a:pt x="98435" y="136144"/>
                  </a:lnTo>
                  <a:lnTo>
                    <a:pt x="120958" y="120958"/>
                  </a:lnTo>
                  <a:lnTo>
                    <a:pt x="136144" y="98435"/>
                  </a:lnTo>
                  <a:lnTo>
                    <a:pt x="141712" y="70856"/>
                  </a:lnTo>
                  <a:lnTo>
                    <a:pt x="136144" y="43277"/>
                  </a:lnTo>
                  <a:lnTo>
                    <a:pt x="120958" y="20754"/>
                  </a:lnTo>
                  <a:lnTo>
                    <a:pt x="98435" y="5568"/>
                  </a:lnTo>
                  <a:lnTo>
                    <a:pt x="70856" y="0"/>
                  </a:lnTo>
                  <a:close/>
                </a:path>
              </a:pathLst>
            </a:custGeom>
            <a:solidFill>
              <a:srgbClr val="F2A3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2526" y="391054"/>
              <a:ext cx="141702" cy="141712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992396" y="389238"/>
            <a:ext cx="768350" cy="759460"/>
            <a:chOff x="1992396" y="389238"/>
            <a:chExt cx="768350" cy="759460"/>
          </a:xfrm>
        </p:grpSpPr>
        <p:sp>
          <p:nvSpPr>
            <p:cNvPr id="23" name="object 23"/>
            <p:cNvSpPr/>
            <p:nvPr/>
          </p:nvSpPr>
          <p:spPr>
            <a:xfrm>
              <a:off x="2000072" y="428848"/>
              <a:ext cx="440055" cy="680720"/>
            </a:xfrm>
            <a:custGeom>
              <a:avLst/>
              <a:gdLst/>
              <a:ahLst/>
              <a:cxnLst/>
              <a:rect l="l" t="t" r="r" b="b"/>
              <a:pathLst>
                <a:path w="440055" h="680719">
                  <a:moveTo>
                    <a:pt x="313131" y="0"/>
                  </a:moveTo>
                  <a:lnTo>
                    <a:pt x="0" y="616441"/>
                  </a:lnTo>
                  <a:lnTo>
                    <a:pt x="126352" y="680618"/>
                  </a:lnTo>
                  <a:lnTo>
                    <a:pt x="439484" y="64176"/>
                  </a:lnTo>
                  <a:lnTo>
                    <a:pt x="313131" y="0"/>
                  </a:lnTo>
                  <a:close/>
                </a:path>
              </a:pathLst>
            </a:custGeom>
            <a:solidFill>
              <a:srgbClr val="69C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313185" y="428811"/>
              <a:ext cx="440055" cy="680720"/>
            </a:xfrm>
            <a:custGeom>
              <a:avLst/>
              <a:gdLst/>
              <a:ahLst/>
              <a:cxnLst/>
              <a:rect l="l" t="t" r="r" b="b"/>
              <a:pathLst>
                <a:path w="440055" h="680719">
                  <a:moveTo>
                    <a:pt x="126352" y="0"/>
                  </a:moveTo>
                  <a:lnTo>
                    <a:pt x="0" y="64176"/>
                  </a:lnTo>
                  <a:lnTo>
                    <a:pt x="313131" y="680618"/>
                  </a:lnTo>
                  <a:lnTo>
                    <a:pt x="439484" y="616441"/>
                  </a:lnTo>
                  <a:lnTo>
                    <a:pt x="126352" y="0"/>
                  </a:lnTo>
                  <a:close/>
                </a:path>
              </a:pathLst>
            </a:custGeom>
            <a:solidFill>
              <a:srgbClr val="FCC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05532" y="390053"/>
              <a:ext cx="141661" cy="22733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290760" y="823788"/>
              <a:ext cx="262890" cy="142240"/>
            </a:xfrm>
            <a:custGeom>
              <a:avLst/>
              <a:gdLst/>
              <a:ahLst/>
              <a:cxnLst/>
              <a:rect l="l" t="t" r="r" b="b"/>
              <a:pathLst>
                <a:path w="262889" h="142240">
                  <a:moveTo>
                    <a:pt x="190423" y="0"/>
                  </a:moveTo>
                  <a:lnTo>
                    <a:pt x="70846" y="0"/>
                  </a:lnTo>
                  <a:lnTo>
                    <a:pt x="43272" y="5567"/>
                  </a:lnTo>
                  <a:lnTo>
                    <a:pt x="20753" y="20750"/>
                  </a:lnTo>
                  <a:lnTo>
                    <a:pt x="5568" y="43272"/>
                  </a:lnTo>
                  <a:lnTo>
                    <a:pt x="0" y="70856"/>
                  </a:lnTo>
                  <a:lnTo>
                    <a:pt x="5568" y="98435"/>
                  </a:lnTo>
                  <a:lnTo>
                    <a:pt x="20753" y="120958"/>
                  </a:lnTo>
                  <a:lnTo>
                    <a:pt x="43272" y="136144"/>
                  </a:lnTo>
                  <a:lnTo>
                    <a:pt x="70846" y="141712"/>
                  </a:lnTo>
                  <a:lnTo>
                    <a:pt x="262400" y="141712"/>
                  </a:lnTo>
                  <a:lnTo>
                    <a:pt x="190423" y="0"/>
                  </a:lnTo>
                  <a:close/>
                </a:path>
              </a:pathLst>
            </a:custGeom>
            <a:solidFill>
              <a:srgbClr val="1C3D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81244" y="823790"/>
              <a:ext cx="186256" cy="14171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90760" y="823788"/>
              <a:ext cx="141702" cy="1417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92396" y="1006498"/>
              <a:ext cx="141712" cy="14171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8594" y="1006498"/>
              <a:ext cx="141712" cy="14171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05495" y="389238"/>
              <a:ext cx="141712" cy="141712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2857020" y="390073"/>
            <a:ext cx="619125" cy="758190"/>
            <a:chOff x="2857020" y="390073"/>
            <a:chExt cx="619125" cy="758190"/>
          </a:xfrm>
        </p:grpSpPr>
        <p:sp>
          <p:nvSpPr>
            <p:cNvPr id="33" name="object 33"/>
            <p:cNvSpPr/>
            <p:nvPr/>
          </p:nvSpPr>
          <p:spPr>
            <a:xfrm>
              <a:off x="2857023" y="460928"/>
              <a:ext cx="142240" cy="616585"/>
            </a:xfrm>
            <a:custGeom>
              <a:avLst/>
              <a:gdLst/>
              <a:ahLst/>
              <a:cxnLst/>
              <a:rect l="l" t="t" r="r" b="b"/>
              <a:pathLst>
                <a:path w="142239" h="616585">
                  <a:moveTo>
                    <a:pt x="141712" y="0"/>
                  </a:moveTo>
                  <a:lnTo>
                    <a:pt x="0" y="0"/>
                  </a:lnTo>
                  <a:lnTo>
                    <a:pt x="0" y="616431"/>
                  </a:lnTo>
                  <a:lnTo>
                    <a:pt x="141712" y="616431"/>
                  </a:lnTo>
                  <a:lnTo>
                    <a:pt x="141712" y="0"/>
                  </a:lnTo>
                  <a:close/>
                </a:path>
              </a:pathLst>
            </a:custGeom>
            <a:solidFill>
              <a:srgbClr val="1C3D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57020" y="750482"/>
              <a:ext cx="353448" cy="14171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172080" y="867909"/>
              <a:ext cx="288925" cy="253365"/>
            </a:xfrm>
            <a:custGeom>
              <a:avLst/>
              <a:gdLst/>
              <a:ahLst/>
              <a:cxnLst/>
              <a:rect l="l" t="t" r="r" b="b"/>
              <a:pathLst>
                <a:path w="288925" h="253365">
                  <a:moveTo>
                    <a:pt x="160330" y="0"/>
                  </a:moveTo>
                  <a:lnTo>
                    <a:pt x="103051" y="19178"/>
                  </a:lnTo>
                  <a:lnTo>
                    <a:pt x="52501" y="24292"/>
                  </a:lnTo>
                  <a:lnTo>
                    <a:pt x="0" y="24292"/>
                  </a:lnTo>
                  <a:lnTo>
                    <a:pt x="176643" y="252788"/>
                  </a:lnTo>
                  <a:lnTo>
                    <a:pt x="288755" y="166131"/>
                  </a:lnTo>
                  <a:lnTo>
                    <a:pt x="160330" y="0"/>
                  </a:lnTo>
                  <a:close/>
                </a:path>
              </a:pathLst>
            </a:custGeom>
            <a:solidFill>
              <a:srgbClr val="69C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927877" y="390073"/>
              <a:ext cx="548005" cy="478155"/>
            </a:xfrm>
            <a:custGeom>
              <a:avLst/>
              <a:gdLst/>
              <a:ahLst/>
              <a:cxnLst/>
              <a:rect l="l" t="t" r="r" b="b"/>
              <a:pathLst>
                <a:path w="548004" h="478155">
                  <a:moveTo>
                    <a:pt x="296744" y="0"/>
                  </a:moveTo>
                  <a:lnTo>
                    <a:pt x="0" y="0"/>
                  </a:lnTo>
                  <a:lnTo>
                    <a:pt x="70856" y="141712"/>
                  </a:lnTo>
                  <a:lnTo>
                    <a:pt x="296703" y="141712"/>
                  </a:lnTo>
                  <a:lnTo>
                    <a:pt x="338552" y="149395"/>
                  </a:lnTo>
                  <a:lnTo>
                    <a:pt x="370852" y="169914"/>
                  </a:lnTo>
                  <a:lnTo>
                    <a:pt x="392981" y="199572"/>
                  </a:lnTo>
                  <a:lnTo>
                    <a:pt x="404314" y="234670"/>
                  </a:lnTo>
                  <a:lnTo>
                    <a:pt x="404231" y="271511"/>
                  </a:lnTo>
                  <a:lnTo>
                    <a:pt x="367319" y="335628"/>
                  </a:lnTo>
                  <a:lnTo>
                    <a:pt x="329246" y="355507"/>
                  </a:lnTo>
                  <a:lnTo>
                    <a:pt x="296703" y="360407"/>
                  </a:lnTo>
                  <a:lnTo>
                    <a:pt x="279635" y="360407"/>
                  </a:lnTo>
                  <a:lnTo>
                    <a:pt x="282357" y="360491"/>
                  </a:lnTo>
                  <a:lnTo>
                    <a:pt x="324610" y="377031"/>
                  </a:lnTo>
                  <a:lnTo>
                    <a:pt x="404542" y="477817"/>
                  </a:lnTo>
                  <a:lnTo>
                    <a:pt x="444947" y="453690"/>
                  </a:lnTo>
                  <a:lnTo>
                    <a:pt x="479813" y="422817"/>
                  </a:lnTo>
                  <a:lnTo>
                    <a:pt x="508335" y="386157"/>
                  </a:lnTo>
                  <a:lnTo>
                    <a:pt x="529705" y="344670"/>
                  </a:lnTo>
                  <a:lnTo>
                    <a:pt x="543117" y="299318"/>
                  </a:lnTo>
                  <a:lnTo>
                    <a:pt x="547763" y="251060"/>
                  </a:lnTo>
                  <a:lnTo>
                    <a:pt x="543735" y="205996"/>
                  </a:lnTo>
                  <a:lnTo>
                    <a:pt x="532094" y="163556"/>
                  </a:lnTo>
                  <a:lnTo>
                    <a:pt x="513545" y="124455"/>
                  </a:lnTo>
                  <a:lnTo>
                    <a:pt x="488796" y="89408"/>
                  </a:lnTo>
                  <a:lnTo>
                    <a:pt x="458551" y="59130"/>
                  </a:lnTo>
                  <a:lnTo>
                    <a:pt x="423518" y="34335"/>
                  </a:lnTo>
                  <a:lnTo>
                    <a:pt x="384401" y="15739"/>
                  </a:lnTo>
                  <a:lnTo>
                    <a:pt x="341908" y="4055"/>
                  </a:lnTo>
                  <a:lnTo>
                    <a:pt x="296744" y="0"/>
                  </a:lnTo>
                  <a:close/>
                </a:path>
              </a:pathLst>
            </a:custGeom>
            <a:solidFill>
              <a:srgbClr val="EB66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927879" y="460930"/>
              <a:ext cx="71120" cy="71120"/>
            </a:xfrm>
            <a:custGeom>
              <a:avLst/>
              <a:gdLst/>
              <a:ahLst/>
              <a:cxnLst/>
              <a:rect l="l" t="t" r="r" b="b"/>
              <a:pathLst>
                <a:path w="71119" h="71120">
                  <a:moveTo>
                    <a:pt x="70856" y="0"/>
                  </a:moveTo>
                  <a:lnTo>
                    <a:pt x="0" y="70856"/>
                  </a:lnTo>
                  <a:lnTo>
                    <a:pt x="70856" y="70856"/>
                  </a:lnTo>
                  <a:lnTo>
                    <a:pt x="70856" y="0"/>
                  </a:lnTo>
                  <a:close/>
                </a:path>
              </a:pathLst>
            </a:custGeom>
            <a:solidFill>
              <a:srgbClr val="1C3D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36660" y="750481"/>
              <a:ext cx="195749" cy="14171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33927" y="1006508"/>
              <a:ext cx="141712" cy="14171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7025" y="1006508"/>
              <a:ext cx="141712" cy="14171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2857025" y="390077"/>
              <a:ext cx="142240" cy="142240"/>
            </a:xfrm>
            <a:custGeom>
              <a:avLst/>
              <a:gdLst/>
              <a:ahLst/>
              <a:cxnLst/>
              <a:rect l="l" t="t" r="r" b="b"/>
              <a:pathLst>
                <a:path w="142239" h="142240">
                  <a:moveTo>
                    <a:pt x="70856" y="0"/>
                  </a:moveTo>
                  <a:lnTo>
                    <a:pt x="43277" y="5568"/>
                  </a:lnTo>
                  <a:lnTo>
                    <a:pt x="20754" y="20754"/>
                  </a:lnTo>
                  <a:lnTo>
                    <a:pt x="5568" y="43277"/>
                  </a:lnTo>
                  <a:lnTo>
                    <a:pt x="0" y="70856"/>
                  </a:lnTo>
                  <a:lnTo>
                    <a:pt x="5568" y="98435"/>
                  </a:lnTo>
                  <a:lnTo>
                    <a:pt x="20754" y="120958"/>
                  </a:lnTo>
                  <a:lnTo>
                    <a:pt x="43277" y="136144"/>
                  </a:lnTo>
                  <a:lnTo>
                    <a:pt x="70856" y="141712"/>
                  </a:lnTo>
                  <a:lnTo>
                    <a:pt x="98435" y="136144"/>
                  </a:lnTo>
                  <a:lnTo>
                    <a:pt x="120958" y="120958"/>
                  </a:lnTo>
                  <a:lnTo>
                    <a:pt x="136144" y="98435"/>
                  </a:lnTo>
                  <a:lnTo>
                    <a:pt x="141712" y="70856"/>
                  </a:lnTo>
                  <a:lnTo>
                    <a:pt x="136144" y="43277"/>
                  </a:lnTo>
                  <a:lnTo>
                    <a:pt x="120958" y="20754"/>
                  </a:lnTo>
                  <a:lnTo>
                    <a:pt x="98435" y="5568"/>
                  </a:lnTo>
                  <a:lnTo>
                    <a:pt x="70856" y="0"/>
                  </a:lnTo>
                  <a:close/>
                </a:path>
              </a:pathLst>
            </a:custGeom>
            <a:solidFill>
              <a:srgbClr val="30C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3537308" y="390082"/>
            <a:ext cx="659130" cy="758190"/>
            <a:chOff x="3537308" y="390082"/>
            <a:chExt cx="659130" cy="758190"/>
          </a:xfrm>
        </p:grpSpPr>
        <p:sp>
          <p:nvSpPr>
            <p:cNvPr id="43" name="object 43"/>
            <p:cNvSpPr/>
            <p:nvPr/>
          </p:nvSpPr>
          <p:spPr>
            <a:xfrm>
              <a:off x="3608162" y="390082"/>
              <a:ext cx="517525" cy="142240"/>
            </a:xfrm>
            <a:custGeom>
              <a:avLst/>
              <a:gdLst/>
              <a:ahLst/>
              <a:cxnLst/>
              <a:rect l="l" t="t" r="r" b="b"/>
              <a:pathLst>
                <a:path w="517525" h="142240">
                  <a:moveTo>
                    <a:pt x="517240" y="0"/>
                  </a:moveTo>
                  <a:lnTo>
                    <a:pt x="0" y="0"/>
                  </a:lnTo>
                  <a:lnTo>
                    <a:pt x="0" y="141712"/>
                  </a:lnTo>
                  <a:lnTo>
                    <a:pt x="517240" y="141712"/>
                  </a:lnTo>
                  <a:lnTo>
                    <a:pt x="517240" y="0"/>
                  </a:lnTo>
                  <a:close/>
                </a:path>
              </a:pathLst>
            </a:custGeom>
            <a:solidFill>
              <a:srgbClr val="D640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795926" y="531795"/>
              <a:ext cx="142240" cy="546100"/>
            </a:xfrm>
            <a:custGeom>
              <a:avLst/>
              <a:gdLst/>
              <a:ahLst/>
              <a:cxnLst/>
              <a:rect l="l" t="t" r="r" b="b"/>
              <a:pathLst>
                <a:path w="142239" h="546100">
                  <a:moveTo>
                    <a:pt x="141712" y="0"/>
                  </a:moveTo>
                  <a:lnTo>
                    <a:pt x="0" y="0"/>
                  </a:lnTo>
                  <a:lnTo>
                    <a:pt x="0" y="545575"/>
                  </a:lnTo>
                  <a:lnTo>
                    <a:pt x="141712" y="545575"/>
                  </a:lnTo>
                  <a:lnTo>
                    <a:pt x="141712" y="0"/>
                  </a:lnTo>
                  <a:close/>
                </a:path>
              </a:pathLst>
            </a:custGeom>
            <a:solidFill>
              <a:srgbClr val="30C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95923" y="390082"/>
              <a:ext cx="141712" cy="14170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4542" y="390082"/>
              <a:ext cx="141712" cy="14171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37308" y="390082"/>
              <a:ext cx="141712" cy="14171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795926" y="1006511"/>
              <a:ext cx="141712" cy="141712"/>
            </a:xfrm>
            <a:prstGeom prst="rect">
              <a:avLst/>
            </a:prstGeom>
          </p:spPr>
        </p:pic>
      </p:grpSp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xfrm>
            <a:off x="358010" y="2020629"/>
            <a:ext cx="9285454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spcBef>
                <a:spcPts val="115"/>
              </a:spcBef>
            </a:pPr>
            <a:r>
              <a:rPr sz="6000" kern="1200" dirty="0">
                <a:solidFill>
                  <a:srgbClr val="555C5A"/>
                </a:solidFill>
                <a:latin typeface="Garamond"/>
              </a:rPr>
              <a:t>SMART: </a:t>
            </a:r>
            <a:r>
              <a:rPr lang="it-IT" sz="6000" kern="1200" dirty="0">
                <a:solidFill>
                  <a:srgbClr val="555C5A"/>
                </a:solidFill>
                <a:latin typeface="Garamond"/>
              </a:rPr>
              <a:t>dati complessivi</a:t>
            </a:r>
            <a:endParaRPr sz="6000" kern="1200" dirty="0">
              <a:solidFill>
                <a:srgbClr val="555C5A"/>
              </a:solidFill>
              <a:latin typeface="Garamond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493036" y="3548948"/>
            <a:ext cx="11299825" cy="4939814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389890" indent="-377825">
              <a:lnSpc>
                <a:spcPct val="100000"/>
              </a:lnSpc>
              <a:spcBef>
                <a:spcPts val="1420"/>
              </a:spcBef>
              <a:buChar char="•"/>
              <a:tabLst>
                <a:tab pos="390525" algn="l"/>
              </a:tabLst>
            </a:pPr>
            <a:r>
              <a:rPr sz="4250" spc="-140" dirty="0">
                <a:latin typeface="Century Gothic" panose="020B0502020202020204" pitchFamily="34" charset="0"/>
                <a:cs typeface="Verdana"/>
              </a:rPr>
              <a:t>L</a:t>
            </a:r>
            <a:r>
              <a:rPr sz="4250" spc="-75" dirty="0">
                <a:latin typeface="Century Gothic" panose="020B0502020202020204" pitchFamily="34" charset="0"/>
                <a:cs typeface="Verdana"/>
              </a:rPr>
              <a:t>u</a:t>
            </a:r>
            <a:r>
              <a:rPr sz="4250" spc="-50" dirty="0">
                <a:latin typeface="Century Gothic" panose="020B0502020202020204" pitchFamily="34" charset="0"/>
                <a:cs typeface="Verdana"/>
              </a:rPr>
              <a:t>n</a:t>
            </a:r>
            <a:r>
              <a:rPr sz="4250" spc="-20" dirty="0">
                <a:latin typeface="Century Gothic" panose="020B0502020202020204" pitchFamily="34" charset="0"/>
                <a:cs typeface="Verdana"/>
              </a:rPr>
              <a:t>g</a:t>
            </a:r>
            <a:r>
              <a:rPr sz="4250" spc="5" dirty="0">
                <a:latin typeface="Century Gothic" panose="020B0502020202020204" pitchFamily="34" charset="0"/>
                <a:cs typeface="Verdana"/>
              </a:rPr>
              <a:t>h</a:t>
            </a:r>
            <a:r>
              <a:rPr sz="4250" spc="-145" dirty="0">
                <a:latin typeface="Century Gothic" panose="020B0502020202020204" pitchFamily="34" charset="0"/>
                <a:cs typeface="Verdana"/>
              </a:rPr>
              <a:t>e</a:t>
            </a:r>
            <a:r>
              <a:rPr sz="4250" spc="-204" dirty="0">
                <a:latin typeface="Century Gothic" panose="020B0502020202020204" pitchFamily="34" charset="0"/>
                <a:cs typeface="Verdana"/>
              </a:rPr>
              <a:t>zza</a:t>
            </a:r>
            <a:r>
              <a:rPr sz="4250" spc="-240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4250" dirty="0">
                <a:latin typeface="Century Gothic" panose="020B0502020202020204" pitchFamily="34" charset="0"/>
                <a:cs typeface="Verdana"/>
              </a:rPr>
              <a:t>c</a:t>
            </a:r>
            <a:r>
              <a:rPr sz="4250" spc="-140" dirty="0">
                <a:latin typeface="Century Gothic" panose="020B0502020202020204" pitchFamily="34" charset="0"/>
                <a:cs typeface="Verdana"/>
              </a:rPr>
              <a:t>omplessi</a:t>
            </a:r>
            <a:r>
              <a:rPr sz="4250" spc="-225" dirty="0">
                <a:latin typeface="Century Gothic" panose="020B0502020202020204" pitchFamily="34" charset="0"/>
                <a:cs typeface="Verdana"/>
              </a:rPr>
              <a:t>v</a:t>
            </a:r>
            <a:r>
              <a:rPr sz="4250" spc="-195" dirty="0">
                <a:latin typeface="Century Gothic" panose="020B0502020202020204" pitchFamily="34" charset="0"/>
                <a:cs typeface="Verdana"/>
              </a:rPr>
              <a:t>a</a:t>
            </a:r>
            <a:r>
              <a:rPr sz="4250" spc="-240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4250" spc="-100" dirty="0">
                <a:latin typeface="Century Gothic" panose="020B0502020202020204" pitchFamily="34" charset="0"/>
                <a:cs typeface="Verdana"/>
              </a:rPr>
              <a:t>li</a:t>
            </a:r>
            <a:r>
              <a:rPr sz="4250" spc="-175" dirty="0">
                <a:latin typeface="Century Gothic" panose="020B0502020202020204" pitchFamily="34" charset="0"/>
                <a:cs typeface="Verdana"/>
              </a:rPr>
              <a:t>n</a:t>
            </a:r>
            <a:r>
              <a:rPr sz="4250" spc="-120" dirty="0">
                <a:latin typeface="Century Gothic" panose="020B0502020202020204" pitchFamily="34" charset="0"/>
                <a:cs typeface="Verdana"/>
              </a:rPr>
              <a:t>ee</a:t>
            </a:r>
            <a:endParaRPr sz="4250" dirty="0">
              <a:latin typeface="Century Gothic" panose="020B0502020202020204" pitchFamily="34" charset="0"/>
              <a:cs typeface="Verdana"/>
            </a:endParaRPr>
          </a:p>
          <a:p>
            <a:pPr marL="389890" indent="-377825">
              <a:lnSpc>
                <a:spcPct val="100000"/>
              </a:lnSpc>
              <a:spcBef>
                <a:spcPts val="1330"/>
              </a:spcBef>
              <a:buChar char="•"/>
              <a:tabLst>
                <a:tab pos="390525" algn="l"/>
              </a:tabLst>
            </a:pPr>
            <a:r>
              <a:rPr sz="4250" spc="-85" dirty="0" err="1">
                <a:latin typeface="Century Gothic" panose="020B0502020202020204" pitchFamily="34" charset="0"/>
                <a:cs typeface="Verdana"/>
              </a:rPr>
              <a:t>F</a:t>
            </a:r>
            <a:r>
              <a:rPr sz="4250" spc="-220" dirty="0" err="1">
                <a:latin typeface="Century Gothic" panose="020B0502020202020204" pitchFamily="34" charset="0"/>
                <a:cs typeface="Verdana"/>
              </a:rPr>
              <a:t>e</a:t>
            </a:r>
            <a:r>
              <a:rPr sz="4250" spc="-185" dirty="0" err="1">
                <a:latin typeface="Century Gothic" panose="020B0502020202020204" pitchFamily="34" charset="0"/>
                <a:cs typeface="Verdana"/>
              </a:rPr>
              <a:t>r</a:t>
            </a:r>
            <a:r>
              <a:rPr sz="4250" spc="-105" dirty="0" err="1">
                <a:latin typeface="Century Gothic" panose="020B0502020202020204" pitchFamily="34" charset="0"/>
                <a:cs typeface="Verdana"/>
              </a:rPr>
              <a:t>ma</a:t>
            </a:r>
            <a:r>
              <a:rPr sz="4250" spc="-135" dirty="0" err="1">
                <a:latin typeface="Century Gothic" panose="020B0502020202020204" pitchFamily="34" charset="0"/>
                <a:cs typeface="Verdana"/>
              </a:rPr>
              <a:t>t</a:t>
            </a:r>
            <a:r>
              <a:rPr sz="4250" spc="-120" dirty="0" err="1">
                <a:latin typeface="Century Gothic" panose="020B0502020202020204" pitchFamily="34" charset="0"/>
                <a:cs typeface="Verdana"/>
              </a:rPr>
              <a:t>e</a:t>
            </a:r>
            <a:r>
              <a:rPr sz="4250" spc="-240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4250" dirty="0">
                <a:latin typeface="Century Gothic" panose="020B0502020202020204" pitchFamily="34" charset="0"/>
                <a:cs typeface="Verdana"/>
              </a:rPr>
              <a:t>c</a:t>
            </a:r>
            <a:r>
              <a:rPr sz="4250" spc="-140" dirty="0">
                <a:latin typeface="Century Gothic" panose="020B0502020202020204" pitchFamily="34" charset="0"/>
                <a:cs typeface="Verdana"/>
              </a:rPr>
              <a:t>omplessi</a:t>
            </a:r>
            <a:r>
              <a:rPr sz="4250" spc="-210" dirty="0">
                <a:latin typeface="Century Gothic" panose="020B0502020202020204" pitchFamily="34" charset="0"/>
                <a:cs typeface="Verdana"/>
              </a:rPr>
              <a:t>v</a:t>
            </a:r>
            <a:r>
              <a:rPr sz="4250" spc="-120" dirty="0">
                <a:latin typeface="Century Gothic" panose="020B0502020202020204" pitchFamily="34" charset="0"/>
                <a:cs typeface="Verdana"/>
              </a:rPr>
              <a:t>e</a:t>
            </a:r>
            <a:r>
              <a:rPr sz="4250" spc="-240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4250" spc="-130" dirty="0">
                <a:latin typeface="Century Gothic" panose="020B0502020202020204" pitchFamily="34" charset="0"/>
                <a:cs typeface="Verdana"/>
              </a:rPr>
              <a:t>della</a:t>
            </a:r>
            <a:r>
              <a:rPr sz="4250" spc="-240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4250" spc="-305" dirty="0">
                <a:latin typeface="Century Gothic" panose="020B0502020202020204" pitchFamily="34" charset="0"/>
                <a:cs typeface="Verdana"/>
              </a:rPr>
              <a:t>r</a:t>
            </a:r>
            <a:r>
              <a:rPr sz="4250" spc="-114" dirty="0">
                <a:latin typeface="Century Gothic" panose="020B0502020202020204" pitchFamily="34" charset="0"/>
                <a:cs typeface="Verdana"/>
              </a:rPr>
              <a:t>e</a:t>
            </a:r>
            <a:r>
              <a:rPr sz="4250" spc="-155" dirty="0">
                <a:latin typeface="Century Gothic" panose="020B0502020202020204" pitchFamily="34" charset="0"/>
                <a:cs typeface="Verdana"/>
              </a:rPr>
              <a:t>t</a:t>
            </a:r>
            <a:r>
              <a:rPr sz="4250" spc="-120" dirty="0">
                <a:latin typeface="Century Gothic" panose="020B0502020202020204" pitchFamily="34" charset="0"/>
                <a:cs typeface="Verdana"/>
              </a:rPr>
              <a:t>e</a:t>
            </a:r>
            <a:endParaRPr sz="4250" dirty="0">
              <a:latin typeface="Century Gothic" panose="020B0502020202020204" pitchFamily="34" charset="0"/>
              <a:cs typeface="Verdana"/>
            </a:endParaRPr>
          </a:p>
          <a:p>
            <a:pPr marL="389890" indent="-377825">
              <a:lnSpc>
                <a:spcPct val="100000"/>
              </a:lnSpc>
              <a:spcBef>
                <a:spcPts val="1335"/>
              </a:spcBef>
              <a:buChar char="•"/>
              <a:tabLst>
                <a:tab pos="390525" algn="l"/>
              </a:tabLst>
            </a:pPr>
            <a:r>
              <a:rPr sz="4250" spc="-390" dirty="0">
                <a:latin typeface="Century Gothic" panose="020B0502020202020204" pitchFamily="34" charset="0"/>
                <a:cs typeface="Verdana"/>
              </a:rPr>
              <a:t>In</a:t>
            </a:r>
            <a:r>
              <a:rPr sz="4250" spc="-355" dirty="0">
                <a:latin typeface="Century Gothic" panose="020B0502020202020204" pitchFamily="34" charset="0"/>
                <a:cs typeface="Verdana"/>
              </a:rPr>
              <a:t>t</a:t>
            </a:r>
            <a:r>
              <a:rPr sz="4250" spc="-220" dirty="0">
                <a:latin typeface="Century Gothic" panose="020B0502020202020204" pitchFamily="34" charset="0"/>
                <a:cs typeface="Verdana"/>
              </a:rPr>
              <a:t>e</a:t>
            </a:r>
            <a:r>
              <a:rPr sz="4250" spc="-175" dirty="0">
                <a:latin typeface="Century Gothic" panose="020B0502020202020204" pitchFamily="34" charset="0"/>
                <a:cs typeface="Verdana"/>
              </a:rPr>
              <a:t>r</a:t>
            </a:r>
            <a:r>
              <a:rPr sz="4250" spc="-100" dirty="0">
                <a:latin typeface="Century Gothic" panose="020B0502020202020204" pitchFamily="34" charset="0"/>
                <a:cs typeface="Verdana"/>
              </a:rPr>
              <a:t>scambi</a:t>
            </a:r>
            <a:r>
              <a:rPr sz="4250" spc="-240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4250" spc="-165" dirty="0">
                <a:latin typeface="Century Gothic" panose="020B0502020202020204" pitchFamily="34" charset="0"/>
                <a:cs typeface="Verdana"/>
              </a:rPr>
              <a:t>t</a:t>
            </a:r>
            <a:r>
              <a:rPr sz="4250" spc="-215" dirty="0">
                <a:latin typeface="Century Gothic" panose="020B0502020202020204" pitchFamily="34" charset="0"/>
                <a:cs typeface="Verdana"/>
              </a:rPr>
              <a:t>r</a:t>
            </a:r>
            <a:r>
              <a:rPr sz="4250" spc="-195" dirty="0">
                <a:latin typeface="Century Gothic" panose="020B0502020202020204" pitchFamily="34" charset="0"/>
                <a:cs typeface="Verdana"/>
              </a:rPr>
              <a:t>a</a:t>
            </a:r>
            <a:r>
              <a:rPr sz="4250" spc="-240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4250" spc="-140" dirty="0">
                <a:latin typeface="Century Gothic" panose="020B0502020202020204" pitchFamily="34" charset="0"/>
                <a:cs typeface="Verdana"/>
              </a:rPr>
              <a:t>le</a:t>
            </a:r>
            <a:r>
              <a:rPr sz="4250" spc="-240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4250" spc="-100" dirty="0">
                <a:latin typeface="Century Gothic" panose="020B0502020202020204" pitchFamily="34" charset="0"/>
                <a:cs typeface="Verdana"/>
              </a:rPr>
              <a:t>li</a:t>
            </a:r>
            <a:r>
              <a:rPr sz="4250" spc="-175" dirty="0">
                <a:latin typeface="Century Gothic" panose="020B0502020202020204" pitchFamily="34" charset="0"/>
                <a:cs typeface="Verdana"/>
              </a:rPr>
              <a:t>n</a:t>
            </a:r>
            <a:r>
              <a:rPr sz="4250" spc="-120" dirty="0">
                <a:latin typeface="Century Gothic" panose="020B0502020202020204" pitchFamily="34" charset="0"/>
                <a:cs typeface="Verdana"/>
              </a:rPr>
              <a:t>ee</a:t>
            </a:r>
            <a:endParaRPr sz="4250" dirty="0">
              <a:latin typeface="Century Gothic" panose="020B0502020202020204" pitchFamily="34" charset="0"/>
              <a:cs typeface="Verdana"/>
            </a:endParaRPr>
          </a:p>
          <a:p>
            <a:pPr marL="389255" indent="-377190">
              <a:lnSpc>
                <a:spcPct val="100000"/>
              </a:lnSpc>
              <a:spcBef>
                <a:spcPts val="1330"/>
              </a:spcBef>
              <a:buChar char="•"/>
              <a:tabLst>
                <a:tab pos="389890" algn="l"/>
              </a:tabLst>
            </a:pPr>
            <a:r>
              <a:rPr sz="4250" spc="-195" dirty="0">
                <a:latin typeface="Century Gothic" panose="020B0502020202020204" pitchFamily="34" charset="0"/>
                <a:cs typeface="Verdana"/>
              </a:rPr>
              <a:t>Interscambi</a:t>
            </a:r>
            <a:r>
              <a:rPr sz="4250" spc="-235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4250" spc="-105" dirty="0">
                <a:latin typeface="Century Gothic" panose="020B0502020202020204" pitchFamily="34" charset="0"/>
                <a:cs typeface="Verdana"/>
              </a:rPr>
              <a:t>modali</a:t>
            </a:r>
            <a:r>
              <a:rPr sz="4250" spc="-229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4250" spc="-160" dirty="0">
                <a:latin typeface="Century Gothic" panose="020B0502020202020204" pitchFamily="34" charset="0"/>
                <a:cs typeface="Verdana"/>
              </a:rPr>
              <a:t>auto-treno-tram</a:t>
            </a:r>
            <a:endParaRPr sz="4250" dirty="0">
              <a:latin typeface="Century Gothic" panose="020B0502020202020204" pitchFamily="34" charset="0"/>
              <a:cs typeface="Verdana"/>
            </a:endParaRPr>
          </a:p>
          <a:p>
            <a:pPr marL="389255" indent="-377190">
              <a:lnSpc>
                <a:spcPct val="100000"/>
              </a:lnSpc>
              <a:spcBef>
                <a:spcPts val="1330"/>
              </a:spcBef>
              <a:buChar char="•"/>
              <a:tabLst>
                <a:tab pos="389890" algn="l"/>
              </a:tabLst>
            </a:pPr>
            <a:r>
              <a:rPr sz="4250" spc="-30" dirty="0" err="1">
                <a:latin typeface="Century Gothic" panose="020B0502020202020204" pitchFamily="34" charset="0"/>
                <a:cs typeface="Verdana"/>
              </a:rPr>
              <a:t>M</a:t>
            </a:r>
            <a:r>
              <a:rPr sz="4250" spc="-50" dirty="0" err="1">
                <a:latin typeface="Century Gothic" panose="020B0502020202020204" pitchFamily="34" charset="0"/>
                <a:cs typeface="Verdana"/>
              </a:rPr>
              <a:t>e</a:t>
            </a:r>
            <a:r>
              <a:rPr sz="4250" spc="-195" dirty="0" err="1">
                <a:latin typeface="Century Gothic" panose="020B0502020202020204" pitchFamily="34" charset="0"/>
                <a:cs typeface="Verdana"/>
              </a:rPr>
              <a:t>zzi</a:t>
            </a:r>
            <a:r>
              <a:rPr sz="4250" spc="-240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4250" spc="-150" dirty="0" err="1">
                <a:latin typeface="Century Gothic" panose="020B0502020202020204" pitchFamily="34" charset="0"/>
                <a:cs typeface="Verdana"/>
              </a:rPr>
              <a:t>t</a:t>
            </a:r>
            <a:r>
              <a:rPr sz="4250" spc="-140" dirty="0" err="1">
                <a:latin typeface="Century Gothic" panose="020B0502020202020204" pitchFamily="34" charset="0"/>
                <a:cs typeface="Verdana"/>
              </a:rPr>
              <a:t>otali</a:t>
            </a:r>
            <a:endParaRPr lang="it-IT" sz="4250" spc="-140" dirty="0">
              <a:latin typeface="Century Gothic" panose="020B0502020202020204" pitchFamily="34" charset="0"/>
              <a:cs typeface="Verdana"/>
            </a:endParaRPr>
          </a:p>
          <a:p>
            <a:pPr marL="389255" indent="-377190">
              <a:lnSpc>
                <a:spcPct val="100000"/>
              </a:lnSpc>
              <a:spcBef>
                <a:spcPts val="1330"/>
              </a:spcBef>
              <a:buChar char="•"/>
              <a:tabLst>
                <a:tab pos="389890" algn="l"/>
              </a:tabLst>
            </a:pPr>
            <a:r>
              <a:rPr lang="it-IT" sz="4250" spc="-140" dirty="0">
                <a:latin typeface="Century Gothic" panose="020B0502020202020204" pitchFamily="34" charset="0"/>
                <a:cs typeface="Verdana"/>
              </a:rPr>
              <a:t>Ciclabilità</a:t>
            </a:r>
            <a:endParaRPr sz="425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3335460" y="3545613"/>
            <a:ext cx="3573590" cy="4047262"/>
          </a:xfrm>
          <a:prstGeom prst="rect">
            <a:avLst/>
          </a:prstGeom>
        </p:spPr>
        <p:txBody>
          <a:bodyPr vert="horz" wrap="square" lIns="0" tIns="180340" rIns="0" bIns="0" rtlCol="0">
            <a:spAutoFit/>
          </a:bodyPr>
          <a:lstStyle/>
          <a:p>
            <a:pPr marL="48260">
              <a:lnSpc>
                <a:spcPct val="100000"/>
              </a:lnSpc>
              <a:spcBef>
                <a:spcPts val="1420"/>
              </a:spcBef>
            </a:pPr>
            <a:r>
              <a:rPr sz="4250" spc="-375" dirty="0">
                <a:latin typeface="Century Gothic" panose="020B0502020202020204" pitchFamily="34" charset="0"/>
                <a:cs typeface="Verdana"/>
              </a:rPr>
              <a:t>83,</a:t>
            </a:r>
            <a:r>
              <a:rPr sz="4250" spc="-470" dirty="0">
                <a:latin typeface="Century Gothic" panose="020B0502020202020204" pitchFamily="34" charset="0"/>
                <a:cs typeface="Verdana"/>
              </a:rPr>
              <a:t>5</a:t>
            </a:r>
            <a:r>
              <a:rPr sz="4250" spc="-475" dirty="0">
                <a:latin typeface="Century Gothic" panose="020B0502020202020204" pitchFamily="34" charset="0"/>
                <a:cs typeface="Verdana"/>
              </a:rPr>
              <a:t>5</a:t>
            </a:r>
            <a:r>
              <a:rPr sz="4250" spc="-240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4250" spc="-45" dirty="0">
                <a:latin typeface="Century Gothic" panose="020B0502020202020204" pitchFamily="34" charset="0"/>
                <a:cs typeface="Verdana"/>
              </a:rPr>
              <a:t>k</a:t>
            </a:r>
            <a:r>
              <a:rPr sz="4250" dirty="0">
                <a:latin typeface="Century Gothic" panose="020B0502020202020204" pitchFamily="34" charset="0"/>
                <a:cs typeface="Verdana"/>
              </a:rPr>
              <a:t>m</a:t>
            </a:r>
          </a:p>
          <a:p>
            <a:pPr marL="12700" marR="5080" indent="2540">
              <a:lnSpc>
                <a:spcPct val="126099"/>
              </a:lnSpc>
            </a:pPr>
            <a:r>
              <a:rPr sz="4250" spc="-295" dirty="0">
                <a:latin typeface="Century Gothic" panose="020B0502020202020204" pitchFamily="34" charset="0"/>
                <a:cs typeface="Verdana"/>
              </a:rPr>
              <a:t>69</a:t>
            </a:r>
            <a:endParaRPr lang="it-IT" sz="4250" dirty="0">
              <a:latin typeface="Century Gothic" panose="020B0502020202020204" pitchFamily="34" charset="0"/>
              <a:cs typeface="Verdana"/>
            </a:endParaRPr>
          </a:p>
          <a:p>
            <a:pPr marL="12700" marR="5080" indent="2540">
              <a:lnSpc>
                <a:spcPct val="126099"/>
              </a:lnSpc>
            </a:pPr>
            <a:r>
              <a:rPr sz="4250" spc="-70" dirty="0">
                <a:latin typeface="Century Gothic" panose="020B0502020202020204" pitchFamily="34" charset="0"/>
                <a:cs typeface="Verdana"/>
              </a:rPr>
              <a:t>4</a:t>
            </a:r>
            <a:endParaRPr lang="it-IT" sz="4250" dirty="0">
              <a:latin typeface="Century Gothic" panose="020B0502020202020204" pitchFamily="34" charset="0"/>
              <a:cs typeface="Verdana"/>
            </a:endParaRPr>
          </a:p>
          <a:p>
            <a:pPr marL="12700" marR="5080" indent="2540">
              <a:lnSpc>
                <a:spcPct val="126099"/>
              </a:lnSpc>
            </a:pPr>
            <a:r>
              <a:rPr sz="4250" spc="-195" dirty="0">
                <a:latin typeface="Century Gothic" panose="020B0502020202020204" pitchFamily="34" charset="0"/>
                <a:cs typeface="Verdana"/>
              </a:rPr>
              <a:t>8</a:t>
            </a:r>
            <a:endParaRPr lang="it-IT" sz="4250" dirty="0">
              <a:latin typeface="Century Gothic" panose="020B0502020202020204" pitchFamily="34" charset="0"/>
              <a:cs typeface="Verdana"/>
            </a:endParaRPr>
          </a:p>
          <a:p>
            <a:pPr marL="12700" marR="5080" indent="2540">
              <a:lnSpc>
                <a:spcPct val="126099"/>
              </a:lnSpc>
            </a:pPr>
            <a:r>
              <a:rPr sz="4250" spc="-484" dirty="0">
                <a:latin typeface="Century Gothic" panose="020B0502020202020204" pitchFamily="34" charset="0"/>
                <a:cs typeface="Verdana"/>
              </a:rPr>
              <a:t>55</a:t>
            </a:r>
            <a:r>
              <a:rPr lang="it-IT" sz="4250" spc="-484" dirty="0">
                <a:latin typeface="Century Gothic" panose="020B0502020202020204" pitchFamily="34" charset="0"/>
                <a:cs typeface="Verdana"/>
              </a:rPr>
              <a:t> (20+35)</a:t>
            </a:r>
            <a:endParaRPr sz="4250" dirty="0">
              <a:latin typeface="Century Gothic" panose="020B0502020202020204" pitchFamily="34" charset="0"/>
              <a:cs typeface="Verdana"/>
            </a:endParaRPr>
          </a:p>
        </p:txBody>
      </p:sp>
      <p:grpSp>
        <p:nvGrpSpPr>
          <p:cNvPr id="57" name="Gruppo 56">
            <a:extLst>
              <a:ext uri="{FF2B5EF4-FFF2-40B4-BE49-F238E27FC236}">
                <a16:creationId xmlns:a16="http://schemas.microsoft.com/office/drawing/2014/main" id="{783DE968-960E-8C44-9698-75271FD0322F}"/>
              </a:ext>
            </a:extLst>
          </p:cNvPr>
          <p:cNvGrpSpPr/>
          <p:nvPr/>
        </p:nvGrpSpPr>
        <p:grpSpPr>
          <a:xfrm>
            <a:off x="228600" y="9867877"/>
            <a:ext cx="19448085" cy="1355038"/>
            <a:chOff x="228600" y="9867877"/>
            <a:chExt cx="19448085" cy="1355038"/>
          </a:xfrm>
        </p:grpSpPr>
        <p:pic>
          <p:nvPicPr>
            <p:cNvPr id="58" name="Immagine 5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7815CB4-3E8C-FD4B-986C-E7006908A3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28600" y="9867877"/>
              <a:ext cx="1420768" cy="1355038"/>
            </a:xfrm>
            <a:prstGeom prst="rect">
              <a:avLst/>
            </a:prstGeom>
          </p:spPr>
        </p:pic>
        <p:pic>
          <p:nvPicPr>
            <p:cNvPr id="59" name="object 50">
              <a:extLst>
                <a:ext uri="{FF2B5EF4-FFF2-40B4-BE49-F238E27FC236}">
                  <a16:creationId xmlns:a16="http://schemas.microsoft.com/office/drawing/2014/main" id="{D5A25A97-8219-AB42-A0C3-8FF791B9732E}"/>
                </a:ext>
              </a:extLst>
            </p:cNvPr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9001975" y="10069465"/>
              <a:ext cx="674710" cy="883133"/>
            </a:xfrm>
            <a:prstGeom prst="rect">
              <a:avLst/>
            </a:prstGeom>
          </p:spPr>
        </p:pic>
        <p:pic>
          <p:nvPicPr>
            <p:cNvPr id="60" name="object 51">
              <a:extLst>
                <a:ext uri="{FF2B5EF4-FFF2-40B4-BE49-F238E27FC236}">
                  <a16:creationId xmlns:a16="http://schemas.microsoft.com/office/drawing/2014/main" id="{2CB1FF6F-205F-1345-A61E-B8C0AEE2B275}"/>
                </a:ext>
              </a:extLst>
            </p:cNvPr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6420282" y="10069465"/>
              <a:ext cx="753202" cy="883133"/>
            </a:xfrm>
            <a:prstGeom prst="rect">
              <a:avLst/>
            </a:prstGeom>
          </p:spPr>
        </p:pic>
        <p:pic>
          <p:nvPicPr>
            <p:cNvPr id="61" name="object 52">
              <a:extLst>
                <a:ext uri="{FF2B5EF4-FFF2-40B4-BE49-F238E27FC236}">
                  <a16:creationId xmlns:a16="http://schemas.microsoft.com/office/drawing/2014/main" id="{4AF4B7F4-0C52-B847-97C3-609B34279935}"/>
                </a:ext>
              </a:extLst>
            </p:cNvPr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7681479" y="10033392"/>
              <a:ext cx="773253" cy="955283"/>
            </a:xfrm>
            <a:prstGeom prst="rect">
              <a:avLst/>
            </a:prstGeom>
          </p:spPr>
        </p:pic>
        <p:cxnSp>
          <p:nvCxnSpPr>
            <p:cNvPr id="62" name="Google Shape;74;p15">
              <a:extLst>
                <a:ext uri="{FF2B5EF4-FFF2-40B4-BE49-F238E27FC236}">
                  <a16:creationId xmlns:a16="http://schemas.microsoft.com/office/drawing/2014/main" id="{BCFDBAF9-4A07-0247-BA95-4234E1E28A66}"/>
                </a:ext>
              </a:extLst>
            </p:cNvPr>
            <p:cNvCxnSpPr>
              <a:cxnSpLocks/>
            </p:cNvCxnSpPr>
            <p:nvPr/>
          </p:nvCxnSpPr>
          <p:spPr>
            <a:xfrm>
              <a:off x="2203450" y="10531475"/>
              <a:ext cx="13716000" cy="0"/>
            </a:xfrm>
            <a:prstGeom prst="straightConnector1">
              <a:avLst/>
            </a:prstGeom>
            <a:noFill/>
            <a:ln w="19050" cap="flat" cmpd="sng">
              <a:solidFill>
                <a:srgbClr val="A2C61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0930" y="1207635"/>
            <a:ext cx="3869690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b="1" i="1" spc="-95" dirty="0">
                <a:solidFill>
                  <a:srgbClr val="D64045"/>
                </a:solidFill>
                <a:latin typeface="Verdana"/>
                <a:cs typeface="Verdana"/>
              </a:rPr>
              <a:t>Sistema</a:t>
            </a:r>
            <a:r>
              <a:rPr sz="1500" b="1" i="1" spc="-145" dirty="0">
                <a:solidFill>
                  <a:srgbClr val="D64045"/>
                </a:solidFill>
                <a:latin typeface="Verdana"/>
                <a:cs typeface="Verdana"/>
              </a:rPr>
              <a:t> </a:t>
            </a:r>
            <a:r>
              <a:rPr sz="1500" b="1" i="1" spc="-85" dirty="0">
                <a:solidFill>
                  <a:srgbClr val="D64045"/>
                </a:solidFill>
                <a:latin typeface="Verdana"/>
                <a:cs typeface="Verdana"/>
              </a:rPr>
              <a:t>Metropolitano</a:t>
            </a:r>
            <a:r>
              <a:rPr sz="1500" b="1" i="1" spc="-145" dirty="0">
                <a:solidFill>
                  <a:srgbClr val="D64045"/>
                </a:solidFill>
                <a:latin typeface="Verdana"/>
                <a:cs typeface="Verdana"/>
              </a:rPr>
              <a:t> </a:t>
            </a:r>
            <a:r>
              <a:rPr sz="1500" b="1" i="1" spc="-80" dirty="0">
                <a:solidFill>
                  <a:srgbClr val="D64045"/>
                </a:solidFill>
                <a:latin typeface="Verdana"/>
                <a:cs typeface="Verdana"/>
              </a:rPr>
              <a:t>a</a:t>
            </a:r>
            <a:r>
              <a:rPr sz="1500" b="1" i="1" spc="-145" dirty="0">
                <a:solidFill>
                  <a:srgbClr val="D64045"/>
                </a:solidFill>
                <a:latin typeface="Verdana"/>
                <a:cs typeface="Verdana"/>
              </a:rPr>
              <a:t> </a:t>
            </a:r>
            <a:r>
              <a:rPr sz="1500" b="1" i="1" spc="-170" dirty="0">
                <a:solidFill>
                  <a:srgbClr val="D64045"/>
                </a:solidFill>
                <a:latin typeface="Verdana"/>
                <a:cs typeface="Verdana"/>
              </a:rPr>
              <a:t>R</a:t>
            </a:r>
            <a:r>
              <a:rPr sz="1500" b="1" i="1" spc="-105" dirty="0">
                <a:solidFill>
                  <a:srgbClr val="D64045"/>
                </a:solidFill>
                <a:latin typeface="Verdana"/>
                <a:cs typeface="Verdana"/>
              </a:rPr>
              <a:t>ete</a:t>
            </a:r>
            <a:r>
              <a:rPr sz="1500" b="1" i="1" spc="-145" dirty="0">
                <a:solidFill>
                  <a:srgbClr val="D64045"/>
                </a:solidFill>
                <a:latin typeface="Verdana"/>
                <a:cs typeface="Verdana"/>
              </a:rPr>
              <a:t> </a:t>
            </a:r>
            <a:r>
              <a:rPr sz="1500" b="1" i="1" spc="-295" dirty="0">
                <a:solidFill>
                  <a:srgbClr val="D64045"/>
                </a:solidFill>
                <a:latin typeface="Verdana"/>
                <a:cs typeface="Verdana"/>
              </a:rPr>
              <a:t>T</a:t>
            </a:r>
            <a:r>
              <a:rPr sz="1500" b="1" i="1" spc="-70" dirty="0">
                <a:solidFill>
                  <a:srgbClr val="D64045"/>
                </a:solidFill>
                <a:latin typeface="Verdana"/>
                <a:cs typeface="Verdana"/>
              </a:rPr>
              <a:t>ranviaria</a:t>
            </a:r>
            <a:endParaRPr sz="15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93310" y="377359"/>
            <a:ext cx="593090" cy="796290"/>
            <a:chOff x="393310" y="377359"/>
            <a:chExt cx="593090" cy="796290"/>
          </a:xfrm>
        </p:grpSpPr>
        <p:sp>
          <p:nvSpPr>
            <p:cNvPr id="5" name="object 5"/>
            <p:cNvSpPr/>
            <p:nvPr/>
          </p:nvSpPr>
          <p:spPr>
            <a:xfrm>
              <a:off x="417814" y="607573"/>
              <a:ext cx="568960" cy="334645"/>
            </a:xfrm>
            <a:custGeom>
              <a:avLst/>
              <a:gdLst/>
              <a:ahLst/>
              <a:cxnLst/>
              <a:rect l="l" t="t" r="r" b="b"/>
              <a:pathLst>
                <a:path w="568960" h="334644">
                  <a:moveTo>
                    <a:pt x="52" y="0"/>
                  </a:moveTo>
                  <a:lnTo>
                    <a:pt x="4427" y="46847"/>
                  </a:lnTo>
                  <a:lnTo>
                    <a:pt x="25850" y="102184"/>
                  </a:lnTo>
                  <a:lnTo>
                    <a:pt x="51309" y="136393"/>
                  </a:lnTo>
                  <a:lnTo>
                    <a:pt x="82824" y="163840"/>
                  </a:lnTo>
                  <a:lnTo>
                    <a:pt x="118988" y="185628"/>
                  </a:lnTo>
                  <a:lnTo>
                    <a:pt x="158392" y="202855"/>
                  </a:lnTo>
                  <a:lnTo>
                    <a:pt x="199631" y="216625"/>
                  </a:lnTo>
                  <a:lnTo>
                    <a:pt x="241296" y="228037"/>
                  </a:lnTo>
                  <a:lnTo>
                    <a:pt x="281981" y="238193"/>
                  </a:lnTo>
                  <a:lnTo>
                    <a:pt x="320279" y="248194"/>
                  </a:lnTo>
                  <a:lnTo>
                    <a:pt x="384084" y="272135"/>
                  </a:lnTo>
                  <a:lnTo>
                    <a:pt x="421454" y="308667"/>
                  </a:lnTo>
                  <a:lnTo>
                    <a:pt x="426709" y="334408"/>
                  </a:lnTo>
                  <a:lnTo>
                    <a:pt x="568422" y="334408"/>
                  </a:lnTo>
                  <a:lnTo>
                    <a:pt x="563386" y="287072"/>
                  </a:lnTo>
                  <a:lnTo>
                    <a:pt x="548978" y="245994"/>
                  </a:lnTo>
                  <a:lnTo>
                    <a:pt x="526314" y="210667"/>
                  </a:lnTo>
                  <a:lnTo>
                    <a:pt x="496509" y="180583"/>
                  </a:lnTo>
                  <a:lnTo>
                    <a:pt x="460678" y="155236"/>
                  </a:lnTo>
                  <a:lnTo>
                    <a:pt x="419936" y="134117"/>
                  </a:lnTo>
                  <a:lnTo>
                    <a:pt x="375398" y="116721"/>
                  </a:lnTo>
                  <a:lnTo>
                    <a:pt x="328179" y="102539"/>
                  </a:lnTo>
                  <a:lnTo>
                    <a:pt x="279394" y="91065"/>
                  </a:lnTo>
                  <a:lnTo>
                    <a:pt x="236550" y="80266"/>
                  </a:lnTo>
                  <a:lnTo>
                    <a:pt x="191645" y="63331"/>
                  </a:lnTo>
                  <a:lnTo>
                    <a:pt x="156193" y="38761"/>
                  </a:lnTo>
                  <a:lnTo>
                    <a:pt x="141702" y="5057"/>
                  </a:lnTo>
                  <a:lnTo>
                    <a:pt x="141723" y="3465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2A3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4861" y="941981"/>
              <a:ext cx="561975" cy="231775"/>
            </a:xfrm>
            <a:custGeom>
              <a:avLst/>
              <a:gdLst/>
              <a:ahLst/>
              <a:cxnLst/>
              <a:rect l="l" t="t" r="r" b="b"/>
              <a:pathLst>
                <a:path w="561975" h="231775">
                  <a:moveTo>
                    <a:pt x="561375" y="0"/>
                  </a:moveTo>
                  <a:lnTo>
                    <a:pt x="419662" y="0"/>
                  </a:lnTo>
                  <a:lnTo>
                    <a:pt x="412857" y="33208"/>
                  </a:lnTo>
                  <a:lnTo>
                    <a:pt x="390454" y="61990"/>
                  </a:lnTo>
                  <a:lnTo>
                    <a:pt x="349446" y="82255"/>
                  </a:lnTo>
                  <a:lnTo>
                    <a:pt x="286828" y="89913"/>
                  </a:lnTo>
                  <a:lnTo>
                    <a:pt x="228907" y="85156"/>
                  </a:lnTo>
                  <a:lnTo>
                    <a:pt x="176187" y="71474"/>
                  </a:lnTo>
                  <a:lnTo>
                    <a:pt x="126449" y="49703"/>
                  </a:lnTo>
                  <a:lnTo>
                    <a:pt x="77474" y="20679"/>
                  </a:lnTo>
                  <a:lnTo>
                    <a:pt x="0" y="139357"/>
                  </a:lnTo>
                  <a:lnTo>
                    <a:pt x="44903" y="166660"/>
                  </a:lnTo>
                  <a:lnTo>
                    <a:pt x="90081" y="189479"/>
                  </a:lnTo>
                  <a:lnTo>
                    <a:pt x="136197" y="207598"/>
                  </a:lnTo>
                  <a:lnTo>
                    <a:pt x="183917" y="220804"/>
                  </a:lnTo>
                  <a:lnTo>
                    <a:pt x="233906" y="228885"/>
                  </a:lnTo>
                  <a:lnTo>
                    <a:pt x="286828" y="231626"/>
                  </a:lnTo>
                  <a:lnTo>
                    <a:pt x="342723" y="227835"/>
                  </a:lnTo>
                  <a:lnTo>
                    <a:pt x="392648" y="216933"/>
                  </a:lnTo>
                  <a:lnTo>
                    <a:pt x="436441" y="199616"/>
                  </a:lnTo>
                  <a:lnTo>
                    <a:pt x="473941" y="176580"/>
                  </a:lnTo>
                  <a:lnTo>
                    <a:pt x="504986" y="148523"/>
                  </a:lnTo>
                  <a:lnTo>
                    <a:pt x="529413" y="116140"/>
                  </a:lnTo>
                  <a:lnTo>
                    <a:pt x="547062" y="80127"/>
                  </a:lnTo>
                  <a:lnTo>
                    <a:pt x="557770" y="41182"/>
                  </a:lnTo>
                  <a:lnTo>
                    <a:pt x="561375" y="0"/>
                  </a:lnTo>
                  <a:close/>
                </a:path>
              </a:pathLst>
            </a:custGeom>
            <a:solidFill>
              <a:srgbClr val="FCC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4525" y="871128"/>
              <a:ext cx="141712" cy="14171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17875" y="377359"/>
              <a:ext cx="494665" cy="233679"/>
            </a:xfrm>
            <a:custGeom>
              <a:avLst/>
              <a:gdLst/>
              <a:ahLst/>
              <a:cxnLst/>
              <a:rect l="l" t="t" r="r" b="b"/>
              <a:pathLst>
                <a:path w="494665" h="233679">
                  <a:moveTo>
                    <a:pt x="238085" y="0"/>
                  </a:moveTo>
                  <a:lnTo>
                    <a:pt x="197595" y="4132"/>
                  </a:lnTo>
                  <a:lnTo>
                    <a:pt x="158793" y="12954"/>
                  </a:lnTo>
                  <a:lnTo>
                    <a:pt x="122460" y="26755"/>
                  </a:lnTo>
                  <a:lnTo>
                    <a:pt x="89376" y="45819"/>
                  </a:lnTo>
                  <a:lnTo>
                    <a:pt x="36076" y="100890"/>
                  </a:lnTo>
                  <a:lnTo>
                    <a:pt x="17420" y="137469"/>
                  </a:lnTo>
                  <a:lnTo>
                    <a:pt x="5135" y="180461"/>
                  </a:lnTo>
                  <a:lnTo>
                    <a:pt x="0" y="230152"/>
                  </a:lnTo>
                  <a:lnTo>
                    <a:pt x="141660" y="233607"/>
                  </a:lnTo>
                  <a:lnTo>
                    <a:pt x="147470" y="194322"/>
                  </a:lnTo>
                  <a:lnTo>
                    <a:pt x="165803" y="165587"/>
                  </a:lnTo>
                  <a:lnTo>
                    <a:pt x="201198" y="147946"/>
                  </a:lnTo>
                  <a:lnTo>
                    <a:pt x="258191" y="141945"/>
                  </a:lnTo>
                  <a:lnTo>
                    <a:pt x="291499" y="143521"/>
                  </a:lnTo>
                  <a:lnTo>
                    <a:pt x="328492" y="150276"/>
                  </a:lnTo>
                  <a:lnTo>
                    <a:pt x="373158" y="165247"/>
                  </a:lnTo>
                  <a:lnTo>
                    <a:pt x="429484" y="191472"/>
                  </a:lnTo>
                  <a:lnTo>
                    <a:pt x="494550" y="65570"/>
                  </a:lnTo>
                  <a:lnTo>
                    <a:pt x="449396" y="43809"/>
                  </a:lnTo>
                  <a:lnTo>
                    <a:pt x="401328" y="24640"/>
                  </a:lnTo>
                  <a:lnTo>
                    <a:pt x="361885" y="12878"/>
                  </a:lnTo>
                  <a:lnTo>
                    <a:pt x="321011" y="4660"/>
                  </a:lnTo>
                  <a:lnTo>
                    <a:pt x="279484" y="271"/>
                  </a:lnTo>
                  <a:lnTo>
                    <a:pt x="238085" y="0"/>
                  </a:lnTo>
                  <a:close/>
                </a:path>
              </a:pathLst>
            </a:custGeom>
            <a:solidFill>
              <a:srgbClr val="61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7869" y="538380"/>
              <a:ext cx="141671" cy="1417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9059" y="435039"/>
              <a:ext cx="141712" cy="1417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3310" y="951513"/>
              <a:ext cx="141712" cy="141712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114604" y="391054"/>
            <a:ext cx="749935" cy="757555"/>
            <a:chOff x="1114604" y="391054"/>
            <a:chExt cx="749935" cy="757555"/>
          </a:xfrm>
        </p:grpSpPr>
        <p:sp>
          <p:nvSpPr>
            <p:cNvPr id="13" name="object 13"/>
            <p:cNvSpPr/>
            <p:nvPr/>
          </p:nvSpPr>
          <p:spPr>
            <a:xfrm>
              <a:off x="1243019" y="420587"/>
              <a:ext cx="312420" cy="518159"/>
            </a:xfrm>
            <a:custGeom>
              <a:avLst/>
              <a:gdLst/>
              <a:ahLst/>
              <a:cxnLst/>
              <a:rect l="l" t="t" r="r" b="b"/>
              <a:pathLst>
                <a:path w="312419" h="518159">
                  <a:moveTo>
                    <a:pt x="0" y="0"/>
                  </a:moveTo>
                  <a:lnTo>
                    <a:pt x="13298" y="257196"/>
                  </a:lnTo>
                  <a:lnTo>
                    <a:pt x="127725" y="413262"/>
                  </a:lnTo>
                  <a:lnTo>
                    <a:pt x="160036" y="457100"/>
                  </a:lnTo>
                  <a:lnTo>
                    <a:pt x="193491" y="499231"/>
                  </a:lnTo>
                  <a:lnTo>
                    <a:pt x="248988" y="518092"/>
                  </a:lnTo>
                  <a:lnTo>
                    <a:pt x="282437" y="504894"/>
                  </a:lnTo>
                  <a:lnTo>
                    <a:pt x="305310" y="477619"/>
                  </a:lnTo>
                  <a:lnTo>
                    <a:pt x="312325" y="442387"/>
                  </a:lnTo>
                  <a:lnTo>
                    <a:pt x="298200" y="4053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C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485141" y="419589"/>
              <a:ext cx="251460" cy="490220"/>
            </a:xfrm>
            <a:custGeom>
              <a:avLst/>
              <a:gdLst/>
              <a:ahLst/>
              <a:cxnLst/>
              <a:rect l="l" t="t" r="r" b="b"/>
              <a:pathLst>
                <a:path w="251460" h="490219">
                  <a:moveTo>
                    <a:pt x="251405" y="0"/>
                  </a:moveTo>
                  <a:lnTo>
                    <a:pt x="0" y="330073"/>
                  </a:lnTo>
                  <a:lnTo>
                    <a:pt x="56082" y="406312"/>
                  </a:lnTo>
                  <a:lnTo>
                    <a:pt x="66514" y="426709"/>
                  </a:lnTo>
                  <a:lnTo>
                    <a:pt x="69868" y="448566"/>
                  </a:lnTo>
                  <a:lnTo>
                    <a:pt x="66399" y="470201"/>
                  </a:lnTo>
                  <a:lnTo>
                    <a:pt x="56364" y="489932"/>
                  </a:lnTo>
                  <a:lnTo>
                    <a:pt x="237385" y="252275"/>
                  </a:lnTo>
                  <a:lnTo>
                    <a:pt x="237385" y="42323"/>
                  </a:lnTo>
                  <a:lnTo>
                    <a:pt x="238337" y="30678"/>
                  </a:lnTo>
                  <a:lnTo>
                    <a:pt x="241093" y="19642"/>
                  </a:lnTo>
                  <a:lnTo>
                    <a:pt x="245500" y="9365"/>
                  </a:lnTo>
                  <a:lnTo>
                    <a:pt x="251405" y="0"/>
                  </a:lnTo>
                  <a:close/>
                </a:path>
              </a:pathLst>
            </a:custGeom>
            <a:solidFill>
              <a:srgbClr val="D640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3294" y="749666"/>
              <a:ext cx="141705" cy="18908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722513" y="391064"/>
              <a:ext cx="142240" cy="687705"/>
            </a:xfrm>
            <a:custGeom>
              <a:avLst/>
              <a:gdLst/>
              <a:ahLst/>
              <a:cxnLst/>
              <a:rect l="l" t="t" r="r" b="b"/>
              <a:pathLst>
                <a:path w="142239" h="687705">
                  <a:moveTo>
                    <a:pt x="141706" y="71615"/>
                  </a:moveTo>
                  <a:lnTo>
                    <a:pt x="130746" y="32969"/>
                  </a:lnTo>
                  <a:lnTo>
                    <a:pt x="100317" y="5930"/>
                  </a:lnTo>
                  <a:lnTo>
                    <a:pt x="78498" y="0"/>
                  </a:lnTo>
                  <a:lnTo>
                    <a:pt x="70866" y="0"/>
                  </a:lnTo>
                  <a:lnTo>
                    <a:pt x="32994" y="10960"/>
                  </a:lnTo>
                  <a:lnTo>
                    <a:pt x="3708" y="48171"/>
                  </a:lnTo>
                  <a:lnTo>
                    <a:pt x="88" y="71615"/>
                  </a:lnTo>
                  <a:lnTo>
                    <a:pt x="0" y="280809"/>
                  </a:lnTo>
                  <a:lnTo>
                    <a:pt x="0" y="687285"/>
                  </a:lnTo>
                  <a:lnTo>
                    <a:pt x="141706" y="687285"/>
                  </a:lnTo>
                  <a:lnTo>
                    <a:pt x="141706" y="71615"/>
                  </a:lnTo>
                  <a:close/>
                </a:path>
              </a:pathLst>
            </a:custGeom>
            <a:solidFill>
              <a:srgbClr val="61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14602" y="461917"/>
              <a:ext cx="142240" cy="616585"/>
            </a:xfrm>
            <a:custGeom>
              <a:avLst/>
              <a:gdLst/>
              <a:ahLst/>
              <a:cxnLst/>
              <a:rect l="l" t="t" r="r" b="b"/>
              <a:pathLst>
                <a:path w="142240" h="616585">
                  <a:moveTo>
                    <a:pt x="141719" y="0"/>
                  </a:moveTo>
                  <a:lnTo>
                    <a:pt x="138887" y="927"/>
                  </a:lnTo>
                  <a:lnTo>
                    <a:pt x="0" y="927"/>
                  </a:lnTo>
                  <a:lnTo>
                    <a:pt x="0" y="616432"/>
                  </a:lnTo>
                  <a:lnTo>
                    <a:pt x="141706" y="616432"/>
                  </a:lnTo>
                  <a:lnTo>
                    <a:pt x="141706" y="215849"/>
                  </a:lnTo>
                  <a:lnTo>
                    <a:pt x="141719" y="0"/>
                  </a:lnTo>
                  <a:close/>
                </a:path>
              </a:pathLst>
            </a:custGeom>
            <a:solidFill>
              <a:srgbClr val="EB66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4610" y="1006511"/>
              <a:ext cx="141712" cy="1417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22526" y="1006511"/>
              <a:ext cx="141702" cy="141712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114610" y="391054"/>
              <a:ext cx="142240" cy="142240"/>
            </a:xfrm>
            <a:custGeom>
              <a:avLst/>
              <a:gdLst/>
              <a:ahLst/>
              <a:cxnLst/>
              <a:rect l="l" t="t" r="r" b="b"/>
              <a:pathLst>
                <a:path w="142240" h="142240">
                  <a:moveTo>
                    <a:pt x="70856" y="0"/>
                  </a:moveTo>
                  <a:lnTo>
                    <a:pt x="43277" y="5568"/>
                  </a:lnTo>
                  <a:lnTo>
                    <a:pt x="20754" y="20754"/>
                  </a:lnTo>
                  <a:lnTo>
                    <a:pt x="5568" y="43277"/>
                  </a:lnTo>
                  <a:lnTo>
                    <a:pt x="0" y="70856"/>
                  </a:lnTo>
                  <a:lnTo>
                    <a:pt x="5568" y="98435"/>
                  </a:lnTo>
                  <a:lnTo>
                    <a:pt x="20754" y="120958"/>
                  </a:lnTo>
                  <a:lnTo>
                    <a:pt x="43277" y="136144"/>
                  </a:lnTo>
                  <a:lnTo>
                    <a:pt x="70856" y="141712"/>
                  </a:lnTo>
                  <a:lnTo>
                    <a:pt x="98435" y="136144"/>
                  </a:lnTo>
                  <a:lnTo>
                    <a:pt x="120958" y="120958"/>
                  </a:lnTo>
                  <a:lnTo>
                    <a:pt x="136144" y="98435"/>
                  </a:lnTo>
                  <a:lnTo>
                    <a:pt x="141712" y="70856"/>
                  </a:lnTo>
                  <a:lnTo>
                    <a:pt x="136144" y="43277"/>
                  </a:lnTo>
                  <a:lnTo>
                    <a:pt x="120958" y="20754"/>
                  </a:lnTo>
                  <a:lnTo>
                    <a:pt x="98435" y="5568"/>
                  </a:lnTo>
                  <a:lnTo>
                    <a:pt x="70856" y="0"/>
                  </a:lnTo>
                  <a:close/>
                </a:path>
              </a:pathLst>
            </a:custGeom>
            <a:solidFill>
              <a:srgbClr val="F2A3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2526" y="391054"/>
              <a:ext cx="141702" cy="141712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1992396" y="389238"/>
            <a:ext cx="768350" cy="759460"/>
            <a:chOff x="1992396" y="389238"/>
            <a:chExt cx="768350" cy="759460"/>
          </a:xfrm>
        </p:grpSpPr>
        <p:sp>
          <p:nvSpPr>
            <p:cNvPr id="23" name="object 23"/>
            <p:cNvSpPr/>
            <p:nvPr/>
          </p:nvSpPr>
          <p:spPr>
            <a:xfrm>
              <a:off x="2000072" y="428848"/>
              <a:ext cx="440055" cy="680720"/>
            </a:xfrm>
            <a:custGeom>
              <a:avLst/>
              <a:gdLst/>
              <a:ahLst/>
              <a:cxnLst/>
              <a:rect l="l" t="t" r="r" b="b"/>
              <a:pathLst>
                <a:path w="440055" h="680719">
                  <a:moveTo>
                    <a:pt x="313131" y="0"/>
                  </a:moveTo>
                  <a:lnTo>
                    <a:pt x="0" y="616441"/>
                  </a:lnTo>
                  <a:lnTo>
                    <a:pt x="126352" y="680618"/>
                  </a:lnTo>
                  <a:lnTo>
                    <a:pt x="439484" y="64176"/>
                  </a:lnTo>
                  <a:lnTo>
                    <a:pt x="313131" y="0"/>
                  </a:lnTo>
                  <a:close/>
                </a:path>
              </a:pathLst>
            </a:custGeom>
            <a:solidFill>
              <a:srgbClr val="69C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313185" y="428811"/>
              <a:ext cx="440055" cy="680720"/>
            </a:xfrm>
            <a:custGeom>
              <a:avLst/>
              <a:gdLst/>
              <a:ahLst/>
              <a:cxnLst/>
              <a:rect l="l" t="t" r="r" b="b"/>
              <a:pathLst>
                <a:path w="440055" h="680719">
                  <a:moveTo>
                    <a:pt x="126352" y="0"/>
                  </a:moveTo>
                  <a:lnTo>
                    <a:pt x="0" y="64176"/>
                  </a:lnTo>
                  <a:lnTo>
                    <a:pt x="313131" y="680618"/>
                  </a:lnTo>
                  <a:lnTo>
                    <a:pt x="439484" y="616441"/>
                  </a:lnTo>
                  <a:lnTo>
                    <a:pt x="126352" y="0"/>
                  </a:lnTo>
                  <a:close/>
                </a:path>
              </a:pathLst>
            </a:custGeom>
            <a:solidFill>
              <a:srgbClr val="FCC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305532" y="390053"/>
              <a:ext cx="141661" cy="22733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290760" y="823788"/>
              <a:ext cx="262890" cy="142240"/>
            </a:xfrm>
            <a:custGeom>
              <a:avLst/>
              <a:gdLst/>
              <a:ahLst/>
              <a:cxnLst/>
              <a:rect l="l" t="t" r="r" b="b"/>
              <a:pathLst>
                <a:path w="262889" h="142240">
                  <a:moveTo>
                    <a:pt x="190423" y="0"/>
                  </a:moveTo>
                  <a:lnTo>
                    <a:pt x="70846" y="0"/>
                  </a:lnTo>
                  <a:lnTo>
                    <a:pt x="43272" y="5567"/>
                  </a:lnTo>
                  <a:lnTo>
                    <a:pt x="20753" y="20750"/>
                  </a:lnTo>
                  <a:lnTo>
                    <a:pt x="5568" y="43272"/>
                  </a:lnTo>
                  <a:lnTo>
                    <a:pt x="0" y="70856"/>
                  </a:lnTo>
                  <a:lnTo>
                    <a:pt x="5568" y="98435"/>
                  </a:lnTo>
                  <a:lnTo>
                    <a:pt x="20753" y="120958"/>
                  </a:lnTo>
                  <a:lnTo>
                    <a:pt x="43272" y="136144"/>
                  </a:lnTo>
                  <a:lnTo>
                    <a:pt x="70846" y="141712"/>
                  </a:lnTo>
                  <a:lnTo>
                    <a:pt x="262400" y="141712"/>
                  </a:lnTo>
                  <a:lnTo>
                    <a:pt x="190423" y="0"/>
                  </a:lnTo>
                  <a:close/>
                </a:path>
              </a:pathLst>
            </a:custGeom>
            <a:solidFill>
              <a:srgbClr val="1C3D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81244" y="823790"/>
              <a:ext cx="186256" cy="14171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90760" y="823788"/>
              <a:ext cx="141702" cy="1417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992396" y="1006498"/>
              <a:ext cx="141712" cy="14171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8594" y="1006498"/>
              <a:ext cx="141712" cy="14171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05495" y="389238"/>
              <a:ext cx="141712" cy="141712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2857020" y="390073"/>
            <a:ext cx="619125" cy="758190"/>
            <a:chOff x="2857020" y="390073"/>
            <a:chExt cx="619125" cy="758190"/>
          </a:xfrm>
        </p:grpSpPr>
        <p:sp>
          <p:nvSpPr>
            <p:cNvPr id="33" name="object 33"/>
            <p:cNvSpPr/>
            <p:nvPr/>
          </p:nvSpPr>
          <p:spPr>
            <a:xfrm>
              <a:off x="2857023" y="460928"/>
              <a:ext cx="142240" cy="616585"/>
            </a:xfrm>
            <a:custGeom>
              <a:avLst/>
              <a:gdLst/>
              <a:ahLst/>
              <a:cxnLst/>
              <a:rect l="l" t="t" r="r" b="b"/>
              <a:pathLst>
                <a:path w="142239" h="616585">
                  <a:moveTo>
                    <a:pt x="141712" y="0"/>
                  </a:moveTo>
                  <a:lnTo>
                    <a:pt x="0" y="0"/>
                  </a:lnTo>
                  <a:lnTo>
                    <a:pt x="0" y="616431"/>
                  </a:lnTo>
                  <a:lnTo>
                    <a:pt x="141712" y="616431"/>
                  </a:lnTo>
                  <a:lnTo>
                    <a:pt x="141712" y="0"/>
                  </a:lnTo>
                  <a:close/>
                </a:path>
              </a:pathLst>
            </a:custGeom>
            <a:solidFill>
              <a:srgbClr val="1C3D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57020" y="750482"/>
              <a:ext cx="353448" cy="141718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3172080" y="867909"/>
              <a:ext cx="288925" cy="253365"/>
            </a:xfrm>
            <a:custGeom>
              <a:avLst/>
              <a:gdLst/>
              <a:ahLst/>
              <a:cxnLst/>
              <a:rect l="l" t="t" r="r" b="b"/>
              <a:pathLst>
                <a:path w="288925" h="253365">
                  <a:moveTo>
                    <a:pt x="160330" y="0"/>
                  </a:moveTo>
                  <a:lnTo>
                    <a:pt x="103051" y="19178"/>
                  </a:lnTo>
                  <a:lnTo>
                    <a:pt x="52501" y="24292"/>
                  </a:lnTo>
                  <a:lnTo>
                    <a:pt x="0" y="24292"/>
                  </a:lnTo>
                  <a:lnTo>
                    <a:pt x="176643" y="252788"/>
                  </a:lnTo>
                  <a:lnTo>
                    <a:pt x="288755" y="166131"/>
                  </a:lnTo>
                  <a:lnTo>
                    <a:pt x="160330" y="0"/>
                  </a:lnTo>
                  <a:close/>
                </a:path>
              </a:pathLst>
            </a:custGeom>
            <a:solidFill>
              <a:srgbClr val="69C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2927877" y="390073"/>
              <a:ext cx="548005" cy="478155"/>
            </a:xfrm>
            <a:custGeom>
              <a:avLst/>
              <a:gdLst/>
              <a:ahLst/>
              <a:cxnLst/>
              <a:rect l="l" t="t" r="r" b="b"/>
              <a:pathLst>
                <a:path w="548004" h="478155">
                  <a:moveTo>
                    <a:pt x="296744" y="0"/>
                  </a:moveTo>
                  <a:lnTo>
                    <a:pt x="0" y="0"/>
                  </a:lnTo>
                  <a:lnTo>
                    <a:pt x="70856" y="141712"/>
                  </a:lnTo>
                  <a:lnTo>
                    <a:pt x="296703" y="141712"/>
                  </a:lnTo>
                  <a:lnTo>
                    <a:pt x="338552" y="149395"/>
                  </a:lnTo>
                  <a:lnTo>
                    <a:pt x="370852" y="169914"/>
                  </a:lnTo>
                  <a:lnTo>
                    <a:pt x="392981" y="199572"/>
                  </a:lnTo>
                  <a:lnTo>
                    <a:pt x="404314" y="234670"/>
                  </a:lnTo>
                  <a:lnTo>
                    <a:pt x="404231" y="271511"/>
                  </a:lnTo>
                  <a:lnTo>
                    <a:pt x="367319" y="335628"/>
                  </a:lnTo>
                  <a:lnTo>
                    <a:pt x="329246" y="355507"/>
                  </a:lnTo>
                  <a:lnTo>
                    <a:pt x="296703" y="360407"/>
                  </a:lnTo>
                  <a:lnTo>
                    <a:pt x="279635" y="360407"/>
                  </a:lnTo>
                  <a:lnTo>
                    <a:pt x="282357" y="360491"/>
                  </a:lnTo>
                  <a:lnTo>
                    <a:pt x="324610" y="377031"/>
                  </a:lnTo>
                  <a:lnTo>
                    <a:pt x="404542" y="477817"/>
                  </a:lnTo>
                  <a:lnTo>
                    <a:pt x="444947" y="453690"/>
                  </a:lnTo>
                  <a:lnTo>
                    <a:pt x="479813" y="422817"/>
                  </a:lnTo>
                  <a:lnTo>
                    <a:pt x="508335" y="386157"/>
                  </a:lnTo>
                  <a:lnTo>
                    <a:pt x="529705" y="344670"/>
                  </a:lnTo>
                  <a:lnTo>
                    <a:pt x="543117" y="299318"/>
                  </a:lnTo>
                  <a:lnTo>
                    <a:pt x="547763" y="251060"/>
                  </a:lnTo>
                  <a:lnTo>
                    <a:pt x="543735" y="205996"/>
                  </a:lnTo>
                  <a:lnTo>
                    <a:pt x="532094" y="163556"/>
                  </a:lnTo>
                  <a:lnTo>
                    <a:pt x="513545" y="124455"/>
                  </a:lnTo>
                  <a:lnTo>
                    <a:pt x="488796" y="89408"/>
                  </a:lnTo>
                  <a:lnTo>
                    <a:pt x="458551" y="59130"/>
                  </a:lnTo>
                  <a:lnTo>
                    <a:pt x="423518" y="34335"/>
                  </a:lnTo>
                  <a:lnTo>
                    <a:pt x="384401" y="15739"/>
                  </a:lnTo>
                  <a:lnTo>
                    <a:pt x="341908" y="4055"/>
                  </a:lnTo>
                  <a:lnTo>
                    <a:pt x="296744" y="0"/>
                  </a:lnTo>
                  <a:close/>
                </a:path>
              </a:pathLst>
            </a:custGeom>
            <a:solidFill>
              <a:srgbClr val="EB66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927879" y="460930"/>
              <a:ext cx="71120" cy="71120"/>
            </a:xfrm>
            <a:custGeom>
              <a:avLst/>
              <a:gdLst/>
              <a:ahLst/>
              <a:cxnLst/>
              <a:rect l="l" t="t" r="r" b="b"/>
              <a:pathLst>
                <a:path w="71119" h="71120">
                  <a:moveTo>
                    <a:pt x="70856" y="0"/>
                  </a:moveTo>
                  <a:lnTo>
                    <a:pt x="0" y="70856"/>
                  </a:lnTo>
                  <a:lnTo>
                    <a:pt x="70856" y="70856"/>
                  </a:lnTo>
                  <a:lnTo>
                    <a:pt x="70856" y="0"/>
                  </a:lnTo>
                  <a:close/>
                </a:path>
              </a:pathLst>
            </a:custGeom>
            <a:solidFill>
              <a:srgbClr val="1C3D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36660" y="750481"/>
              <a:ext cx="195749" cy="141712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333927" y="1006508"/>
              <a:ext cx="141712" cy="14171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7025" y="1006508"/>
              <a:ext cx="141712" cy="141712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2857025" y="390077"/>
              <a:ext cx="142240" cy="142240"/>
            </a:xfrm>
            <a:custGeom>
              <a:avLst/>
              <a:gdLst/>
              <a:ahLst/>
              <a:cxnLst/>
              <a:rect l="l" t="t" r="r" b="b"/>
              <a:pathLst>
                <a:path w="142239" h="142240">
                  <a:moveTo>
                    <a:pt x="70856" y="0"/>
                  </a:moveTo>
                  <a:lnTo>
                    <a:pt x="43277" y="5568"/>
                  </a:lnTo>
                  <a:lnTo>
                    <a:pt x="20754" y="20754"/>
                  </a:lnTo>
                  <a:lnTo>
                    <a:pt x="5568" y="43277"/>
                  </a:lnTo>
                  <a:lnTo>
                    <a:pt x="0" y="70856"/>
                  </a:lnTo>
                  <a:lnTo>
                    <a:pt x="5568" y="98435"/>
                  </a:lnTo>
                  <a:lnTo>
                    <a:pt x="20754" y="120958"/>
                  </a:lnTo>
                  <a:lnTo>
                    <a:pt x="43277" y="136144"/>
                  </a:lnTo>
                  <a:lnTo>
                    <a:pt x="70856" y="141712"/>
                  </a:lnTo>
                  <a:lnTo>
                    <a:pt x="98435" y="136144"/>
                  </a:lnTo>
                  <a:lnTo>
                    <a:pt x="120958" y="120958"/>
                  </a:lnTo>
                  <a:lnTo>
                    <a:pt x="136144" y="98435"/>
                  </a:lnTo>
                  <a:lnTo>
                    <a:pt x="141712" y="70856"/>
                  </a:lnTo>
                  <a:lnTo>
                    <a:pt x="136144" y="43277"/>
                  </a:lnTo>
                  <a:lnTo>
                    <a:pt x="120958" y="20754"/>
                  </a:lnTo>
                  <a:lnTo>
                    <a:pt x="98435" y="5568"/>
                  </a:lnTo>
                  <a:lnTo>
                    <a:pt x="70856" y="0"/>
                  </a:lnTo>
                  <a:close/>
                </a:path>
              </a:pathLst>
            </a:custGeom>
            <a:solidFill>
              <a:srgbClr val="30C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3537308" y="390082"/>
            <a:ext cx="659130" cy="758190"/>
            <a:chOff x="3537308" y="390082"/>
            <a:chExt cx="659130" cy="758190"/>
          </a:xfrm>
        </p:grpSpPr>
        <p:sp>
          <p:nvSpPr>
            <p:cNvPr id="43" name="object 43"/>
            <p:cNvSpPr/>
            <p:nvPr/>
          </p:nvSpPr>
          <p:spPr>
            <a:xfrm>
              <a:off x="3608162" y="390082"/>
              <a:ext cx="517525" cy="142240"/>
            </a:xfrm>
            <a:custGeom>
              <a:avLst/>
              <a:gdLst/>
              <a:ahLst/>
              <a:cxnLst/>
              <a:rect l="l" t="t" r="r" b="b"/>
              <a:pathLst>
                <a:path w="517525" h="142240">
                  <a:moveTo>
                    <a:pt x="517240" y="0"/>
                  </a:moveTo>
                  <a:lnTo>
                    <a:pt x="0" y="0"/>
                  </a:lnTo>
                  <a:lnTo>
                    <a:pt x="0" y="141712"/>
                  </a:lnTo>
                  <a:lnTo>
                    <a:pt x="517240" y="141712"/>
                  </a:lnTo>
                  <a:lnTo>
                    <a:pt x="517240" y="0"/>
                  </a:lnTo>
                  <a:close/>
                </a:path>
              </a:pathLst>
            </a:custGeom>
            <a:solidFill>
              <a:srgbClr val="D640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795926" y="531795"/>
              <a:ext cx="142240" cy="546100"/>
            </a:xfrm>
            <a:custGeom>
              <a:avLst/>
              <a:gdLst/>
              <a:ahLst/>
              <a:cxnLst/>
              <a:rect l="l" t="t" r="r" b="b"/>
              <a:pathLst>
                <a:path w="142239" h="546100">
                  <a:moveTo>
                    <a:pt x="141712" y="0"/>
                  </a:moveTo>
                  <a:lnTo>
                    <a:pt x="0" y="0"/>
                  </a:lnTo>
                  <a:lnTo>
                    <a:pt x="0" y="545575"/>
                  </a:lnTo>
                  <a:lnTo>
                    <a:pt x="141712" y="545575"/>
                  </a:lnTo>
                  <a:lnTo>
                    <a:pt x="141712" y="0"/>
                  </a:lnTo>
                  <a:close/>
                </a:path>
              </a:pathLst>
            </a:custGeom>
            <a:solidFill>
              <a:srgbClr val="30C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795923" y="390082"/>
              <a:ext cx="141712" cy="141702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054542" y="390082"/>
              <a:ext cx="141712" cy="14171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537308" y="390082"/>
              <a:ext cx="141712" cy="14171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795926" y="1006511"/>
              <a:ext cx="141712" cy="141712"/>
            </a:xfrm>
            <a:prstGeom prst="rect">
              <a:avLst/>
            </a:prstGeom>
          </p:spPr>
        </p:pic>
      </p:grpSp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xfrm>
            <a:off x="312719" y="1836570"/>
            <a:ext cx="1068705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 rtl="0">
              <a:lnSpc>
                <a:spcPct val="100000"/>
              </a:lnSpc>
              <a:spcBef>
                <a:spcPts val="115"/>
              </a:spcBef>
            </a:pPr>
            <a:r>
              <a:rPr lang="it-IT" sz="6000" kern="1200" dirty="0">
                <a:solidFill>
                  <a:srgbClr val="555C5A"/>
                </a:solidFill>
                <a:latin typeface="Garamond"/>
              </a:rPr>
              <a:t>Obiettivi di </a:t>
            </a:r>
            <a:r>
              <a:rPr sz="6000" kern="1200" dirty="0">
                <a:solidFill>
                  <a:srgbClr val="555C5A"/>
                </a:solidFill>
                <a:latin typeface="Garamond"/>
              </a:rPr>
              <a:t>SMART</a:t>
            </a:r>
          </a:p>
        </p:txBody>
      </p:sp>
      <p:sp>
        <p:nvSpPr>
          <p:cNvPr id="57" name="Ovale 56">
            <a:extLst>
              <a:ext uri="{FF2B5EF4-FFF2-40B4-BE49-F238E27FC236}">
                <a16:creationId xmlns:a16="http://schemas.microsoft.com/office/drawing/2014/main" id="{489ED147-BC61-4A2E-98F4-22B45BB7B3E2}"/>
              </a:ext>
            </a:extLst>
          </p:cNvPr>
          <p:cNvSpPr/>
          <p:nvPr/>
        </p:nvSpPr>
        <p:spPr>
          <a:xfrm>
            <a:off x="1554999" y="3368675"/>
            <a:ext cx="579109" cy="609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Freccia bidirezionale orizzontale 57">
            <a:extLst>
              <a:ext uri="{FF2B5EF4-FFF2-40B4-BE49-F238E27FC236}">
                <a16:creationId xmlns:a16="http://schemas.microsoft.com/office/drawing/2014/main" id="{80D6069D-9ABF-4472-AD12-CA15EAD45B1C}"/>
              </a:ext>
            </a:extLst>
          </p:cNvPr>
          <p:cNvSpPr/>
          <p:nvPr/>
        </p:nvSpPr>
        <p:spPr>
          <a:xfrm>
            <a:off x="2276439" y="3482975"/>
            <a:ext cx="1644443" cy="381000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Ovale 58">
            <a:extLst>
              <a:ext uri="{FF2B5EF4-FFF2-40B4-BE49-F238E27FC236}">
                <a16:creationId xmlns:a16="http://schemas.microsoft.com/office/drawing/2014/main" id="{44D115B5-C8FF-46EC-9CE4-A2B2E3EFA40B}"/>
              </a:ext>
            </a:extLst>
          </p:cNvPr>
          <p:cNvSpPr/>
          <p:nvPr/>
        </p:nvSpPr>
        <p:spPr>
          <a:xfrm>
            <a:off x="4125398" y="3368675"/>
            <a:ext cx="579109" cy="609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Freccia bidirezionale orizzontale 59">
            <a:extLst>
              <a:ext uri="{FF2B5EF4-FFF2-40B4-BE49-F238E27FC236}">
                <a16:creationId xmlns:a16="http://schemas.microsoft.com/office/drawing/2014/main" id="{7FED191D-46A0-4F1C-BE9E-ADC43895D16A}"/>
              </a:ext>
            </a:extLst>
          </p:cNvPr>
          <p:cNvSpPr/>
          <p:nvPr/>
        </p:nvSpPr>
        <p:spPr>
          <a:xfrm>
            <a:off x="4930443" y="3482975"/>
            <a:ext cx="1644443" cy="381000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" name="Ovale 60">
            <a:extLst>
              <a:ext uri="{FF2B5EF4-FFF2-40B4-BE49-F238E27FC236}">
                <a16:creationId xmlns:a16="http://schemas.microsoft.com/office/drawing/2014/main" id="{59D2F57B-8D6A-4861-B7E5-6B50AF502AD2}"/>
              </a:ext>
            </a:extLst>
          </p:cNvPr>
          <p:cNvSpPr/>
          <p:nvPr/>
        </p:nvSpPr>
        <p:spPr>
          <a:xfrm>
            <a:off x="6780929" y="3353575"/>
            <a:ext cx="579109" cy="609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Freccia bidirezionale orizzontale 61">
            <a:extLst>
              <a:ext uri="{FF2B5EF4-FFF2-40B4-BE49-F238E27FC236}">
                <a16:creationId xmlns:a16="http://schemas.microsoft.com/office/drawing/2014/main" id="{0B7CA0C6-35A8-40D2-9902-175D51988254}"/>
              </a:ext>
            </a:extLst>
          </p:cNvPr>
          <p:cNvSpPr/>
          <p:nvPr/>
        </p:nvSpPr>
        <p:spPr>
          <a:xfrm>
            <a:off x="7566081" y="3467875"/>
            <a:ext cx="1644443" cy="381000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Ovale 62">
            <a:extLst>
              <a:ext uri="{FF2B5EF4-FFF2-40B4-BE49-F238E27FC236}">
                <a16:creationId xmlns:a16="http://schemas.microsoft.com/office/drawing/2014/main" id="{3E50B4BF-6B12-4F60-A904-7E1CA8533E66}"/>
              </a:ext>
            </a:extLst>
          </p:cNvPr>
          <p:cNvSpPr/>
          <p:nvPr/>
        </p:nvSpPr>
        <p:spPr>
          <a:xfrm>
            <a:off x="14613490" y="3368815"/>
            <a:ext cx="579109" cy="609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4" name="Freccia bidirezionale orizzontale 63">
            <a:extLst>
              <a:ext uri="{FF2B5EF4-FFF2-40B4-BE49-F238E27FC236}">
                <a16:creationId xmlns:a16="http://schemas.microsoft.com/office/drawing/2014/main" id="{E646023B-5E6D-48A6-9E65-3637A4800871}"/>
              </a:ext>
            </a:extLst>
          </p:cNvPr>
          <p:cNvSpPr/>
          <p:nvPr/>
        </p:nvSpPr>
        <p:spPr>
          <a:xfrm>
            <a:off x="15398642" y="3483115"/>
            <a:ext cx="1644443" cy="381000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Ovale 64">
            <a:extLst>
              <a:ext uri="{FF2B5EF4-FFF2-40B4-BE49-F238E27FC236}">
                <a16:creationId xmlns:a16="http://schemas.microsoft.com/office/drawing/2014/main" id="{0C4825D9-4B21-457A-A7D5-0A45C72A2BFD}"/>
              </a:ext>
            </a:extLst>
          </p:cNvPr>
          <p:cNvSpPr/>
          <p:nvPr/>
        </p:nvSpPr>
        <p:spPr>
          <a:xfrm>
            <a:off x="11994789" y="3384830"/>
            <a:ext cx="579109" cy="609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Freccia bidirezionale orizzontale 65">
            <a:extLst>
              <a:ext uri="{FF2B5EF4-FFF2-40B4-BE49-F238E27FC236}">
                <a16:creationId xmlns:a16="http://schemas.microsoft.com/office/drawing/2014/main" id="{7D24F551-0F67-4821-9282-D6D055839136}"/>
              </a:ext>
            </a:extLst>
          </p:cNvPr>
          <p:cNvSpPr/>
          <p:nvPr/>
        </p:nvSpPr>
        <p:spPr>
          <a:xfrm>
            <a:off x="12779941" y="3499130"/>
            <a:ext cx="1644443" cy="381000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Ovale 66">
            <a:extLst>
              <a:ext uri="{FF2B5EF4-FFF2-40B4-BE49-F238E27FC236}">
                <a16:creationId xmlns:a16="http://schemas.microsoft.com/office/drawing/2014/main" id="{571F96A4-67E9-4388-A16B-19D2D8A5C7DD}"/>
              </a:ext>
            </a:extLst>
          </p:cNvPr>
          <p:cNvSpPr/>
          <p:nvPr/>
        </p:nvSpPr>
        <p:spPr>
          <a:xfrm>
            <a:off x="9391034" y="3368675"/>
            <a:ext cx="579109" cy="609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Freccia bidirezionale orizzontale 67">
            <a:extLst>
              <a:ext uri="{FF2B5EF4-FFF2-40B4-BE49-F238E27FC236}">
                <a16:creationId xmlns:a16="http://schemas.microsoft.com/office/drawing/2014/main" id="{F609B0ED-416D-4B4A-B16E-224A82CF24CA}"/>
              </a:ext>
            </a:extLst>
          </p:cNvPr>
          <p:cNvSpPr/>
          <p:nvPr/>
        </p:nvSpPr>
        <p:spPr>
          <a:xfrm>
            <a:off x="10176186" y="3482975"/>
            <a:ext cx="1644443" cy="381000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Ovale 68">
            <a:extLst>
              <a:ext uri="{FF2B5EF4-FFF2-40B4-BE49-F238E27FC236}">
                <a16:creationId xmlns:a16="http://schemas.microsoft.com/office/drawing/2014/main" id="{59137272-4727-43CC-9D16-5BD279055377}"/>
              </a:ext>
            </a:extLst>
          </p:cNvPr>
          <p:cNvSpPr/>
          <p:nvPr/>
        </p:nvSpPr>
        <p:spPr>
          <a:xfrm>
            <a:off x="17208678" y="3324645"/>
            <a:ext cx="579109" cy="6096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0" name="Picture 2">
            <a:extLst>
              <a:ext uri="{FF2B5EF4-FFF2-40B4-BE49-F238E27FC236}">
                <a16:creationId xmlns:a16="http://schemas.microsoft.com/office/drawing/2014/main" id="{4077D1BA-D8D3-4DD5-8F90-DB87692B4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2" y="4454347"/>
            <a:ext cx="780237" cy="78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>
            <a:extLst>
              <a:ext uri="{FF2B5EF4-FFF2-40B4-BE49-F238E27FC236}">
                <a16:creationId xmlns:a16="http://schemas.microsoft.com/office/drawing/2014/main" id="{6253F5AF-B3C4-4E50-8FE8-0F7309D09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876" y="4274472"/>
            <a:ext cx="780237" cy="78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Immagine 71">
            <a:extLst>
              <a:ext uri="{FF2B5EF4-FFF2-40B4-BE49-F238E27FC236}">
                <a16:creationId xmlns:a16="http://schemas.microsoft.com/office/drawing/2014/main" id="{C171DCF5-5124-498F-8E7A-FF1D813A9C0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14382" y="4355964"/>
            <a:ext cx="941793" cy="766666"/>
          </a:xfrm>
          <a:prstGeom prst="rect">
            <a:avLst/>
          </a:prstGeom>
        </p:spPr>
      </p:pic>
      <p:pic>
        <p:nvPicPr>
          <p:cNvPr id="2050" name="Picture 2" descr="Università degli Studi di Padova - Wikipedia">
            <a:extLst>
              <a:ext uri="{FF2B5EF4-FFF2-40B4-BE49-F238E27FC236}">
                <a16:creationId xmlns:a16="http://schemas.microsoft.com/office/drawing/2014/main" id="{1241424B-0200-4160-A307-1DFB8AF30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702" y="4128810"/>
            <a:ext cx="1071562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Immagine 73">
            <a:extLst>
              <a:ext uri="{FF2B5EF4-FFF2-40B4-BE49-F238E27FC236}">
                <a16:creationId xmlns:a16="http://schemas.microsoft.com/office/drawing/2014/main" id="{1066404D-0AE7-4C04-AEEA-63FD889451B5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7214" t="5459" r="7700" b="53399"/>
          <a:stretch/>
        </p:blipFill>
        <p:spPr>
          <a:xfrm>
            <a:off x="11758292" y="4275107"/>
            <a:ext cx="1052102" cy="1051005"/>
          </a:xfrm>
          <a:prstGeom prst="rect">
            <a:avLst/>
          </a:prstGeom>
        </p:spPr>
      </p:pic>
      <p:pic>
        <p:nvPicPr>
          <p:cNvPr id="2052" name="Picture 4" descr="ADUC - Articolo - Multiproprieta&amp;#39;. Sentenza Tribunale Livorno spiega come  nascono i numerosi contenziosi">
            <a:extLst>
              <a:ext uri="{FF2B5EF4-FFF2-40B4-BE49-F238E27FC236}">
                <a16:creationId xmlns:a16="http://schemas.microsoft.com/office/drawing/2014/main" id="{DF6A7245-7497-44A1-8F10-6517E467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7775" y="4074476"/>
            <a:ext cx="1370537" cy="145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>
            <a:extLst>
              <a:ext uri="{FF2B5EF4-FFF2-40B4-BE49-F238E27FC236}">
                <a16:creationId xmlns:a16="http://schemas.microsoft.com/office/drawing/2014/main" id="{41ADE937-28CE-49AA-B495-CC9ED92EC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2867" y="4411671"/>
            <a:ext cx="777875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object 53">
            <a:extLst>
              <a:ext uri="{FF2B5EF4-FFF2-40B4-BE49-F238E27FC236}">
                <a16:creationId xmlns:a16="http://schemas.microsoft.com/office/drawing/2014/main" id="{85BDB6F8-06DF-44E5-832F-2583418B7EE8}"/>
              </a:ext>
            </a:extLst>
          </p:cNvPr>
          <p:cNvPicPr/>
          <p:nvPr/>
        </p:nvPicPr>
        <p:blipFill>
          <a:blip r:embed="rId25" cstate="print"/>
          <a:stretch>
            <a:fillRect/>
          </a:stretch>
        </p:blipFill>
        <p:spPr>
          <a:xfrm>
            <a:off x="17540210" y="605904"/>
            <a:ext cx="1594966" cy="1534927"/>
          </a:xfrm>
          <a:prstGeom prst="rect">
            <a:avLst/>
          </a:prstGeom>
        </p:spPr>
      </p:pic>
      <p:pic>
        <p:nvPicPr>
          <p:cNvPr id="2049" name="Immagine 2048">
            <a:extLst>
              <a:ext uri="{FF2B5EF4-FFF2-40B4-BE49-F238E27FC236}">
                <a16:creationId xmlns:a16="http://schemas.microsoft.com/office/drawing/2014/main" id="{C3C0B88B-48DE-4485-B07B-8D6DE8BB95B2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376351" y="6828031"/>
            <a:ext cx="2857899" cy="2829320"/>
          </a:xfrm>
          <a:prstGeom prst="rect">
            <a:avLst/>
          </a:prstGeom>
        </p:spPr>
      </p:pic>
      <p:pic>
        <p:nvPicPr>
          <p:cNvPr id="2054" name="Picture 6" descr="Sticker decorativo orologio tipico - TenStickers">
            <a:extLst>
              <a:ext uri="{FF2B5EF4-FFF2-40B4-BE49-F238E27FC236}">
                <a16:creationId xmlns:a16="http://schemas.microsoft.com/office/drawing/2014/main" id="{48BC0920-EBC8-4830-AE8E-E58DFFB91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7624" y="6835466"/>
            <a:ext cx="2172009" cy="217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53" name="Connettore diritto 2052">
            <a:extLst>
              <a:ext uri="{FF2B5EF4-FFF2-40B4-BE49-F238E27FC236}">
                <a16:creationId xmlns:a16="http://schemas.microsoft.com/office/drawing/2014/main" id="{27CF3C15-1717-4C76-9E43-441FDB6ED69E}"/>
              </a:ext>
            </a:extLst>
          </p:cNvPr>
          <p:cNvCxnSpPr/>
          <p:nvPr/>
        </p:nvCxnSpPr>
        <p:spPr>
          <a:xfrm flipV="1">
            <a:off x="2134108" y="6835466"/>
            <a:ext cx="3498342" cy="2553009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" name="Picture 10" descr="Green Deal Europeo - serie di webinars - Confindustria Toscana">
            <a:extLst>
              <a:ext uri="{FF2B5EF4-FFF2-40B4-BE49-F238E27FC236}">
                <a16:creationId xmlns:a16="http://schemas.microsoft.com/office/drawing/2014/main" id="{44471F5D-C865-44E6-A676-EA2797D95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113" y="6892770"/>
            <a:ext cx="4786890" cy="2553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0" name="Gruppo 79">
            <a:extLst>
              <a:ext uri="{FF2B5EF4-FFF2-40B4-BE49-F238E27FC236}">
                <a16:creationId xmlns:a16="http://schemas.microsoft.com/office/drawing/2014/main" id="{DE26DED4-7F4D-2D45-AA6B-5B395B1ECE20}"/>
              </a:ext>
            </a:extLst>
          </p:cNvPr>
          <p:cNvGrpSpPr/>
          <p:nvPr/>
        </p:nvGrpSpPr>
        <p:grpSpPr>
          <a:xfrm>
            <a:off x="228600" y="9867877"/>
            <a:ext cx="19448085" cy="1355038"/>
            <a:chOff x="228600" y="9867877"/>
            <a:chExt cx="19448085" cy="1355038"/>
          </a:xfrm>
        </p:grpSpPr>
        <p:pic>
          <p:nvPicPr>
            <p:cNvPr id="81" name="Immagine 80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690E80F3-1398-1A4B-B225-008BC4483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228600" y="9867877"/>
              <a:ext cx="1420768" cy="1355038"/>
            </a:xfrm>
            <a:prstGeom prst="rect">
              <a:avLst/>
            </a:prstGeom>
          </p:spPr>
        </p:pic>
        <p:pic>
          <p:nvPicPr>
            <p:cNvPr id="82" name="object 50">
              <a:extLst>
                <a:ext uri="{FF2B5EF4-FFF2-40B4-BE49-F238E27FC236}">
                  <a16:creationId xmlns:a16="http://schemas.microsoft.com/office/drawing/2014/main" id="{463BCA8A-C42B-CF41-82EB-39EDE26519EF}"/>
                </a:ext>
              </a:extLst>
            </p:cNvPr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9001975" y="10069465"/>
              <a:ext cx="674710" cy="883133"/>
            </a:xfrm>
            <a:prstGeom prst="rect">
              <a:avLst/>
            </a:prstGeom>
          </p:spPr>
        </p:pic>
        <p:pic>
          <p:nvPicPr>
            <p:cNvPr id="83" name="object 51">
              <a:extLst>
                <a:ext uri="{FF2B5EF4-FFF2-40B4-BE49-F238E27FC236}">
                  <a16:creationId xmlns:a16="http://schemas.microsoft.com/office/drawing/2014/main" id="{068D0A2C-6CC8-5B42-B6BC-44DC7179B872}"/>
                </a:ext>
              </a:extLst>
            </p:cNvPr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6420282" y="10069465"/>
              <a:ext cx="753202" cy="883133"/>
            </a:xfrm>
            <a:prstGeom prst="rect">
              <a:avLst/>
            </a:prstGeom>
          </p:spPr>
        </p:pic>
        <p:pic>
          <p:nvPicPr>
            <p:cNvPr id="84" name="object 52">
              <a:extLst>
                <a:ext uri="{FF2B5EF4-FFF2-40B4-BE49-F238E27FC236}">
                  <a16:creationId xmlns:a16="http://schemas.microsoft.com/office/drawing/2014/main" id="{39C00B33-6086-ED46-83CF-A27D6C9BFEE6}"/>
                </a:ext>
              </a:extLst>
            </p:cNvPr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7681479" y="10033392"/>
              <a:ext cx="773253" cy="955283"/>
            </a:xfrm>
            <a:prstGeom prst="rect">
              <a:avLst/>
            </a:prstGeom>
          </p:spPr>
        </p:pic>
        <p:cxnSp>
          <p:nvCxnSpPr>
            <p:cNvPr id="85" name="Google Shape;74;p15">
              <a:extLst>
                <a:ext uri="{FF2B5EF4-FFF2-40B4-BE49-F238E27FC236}">
                  <a16:creationId xmlns:a16="http://schemas.microsoft.com/office/drawing/2014/main" id="{10D86B67-7695-444A-9184-267FE317DB89}"/>
                </a:ext>
              </a:extLst>
            </p:cNvPr>
            <p:cNvCxnSpPr>
              <a:cxnSpLocks/>
            </p:cNvCxnSpPr>
            <p:nvPr/>
          </p:nvCxnSpPr>
          <p:spPr>
            <a:xfrm>
              <a:off x="2203450" y="10531475"/>
              <a:ext cx="13716000" cy="0"/>
            </a:xfrm>
            <a:prstGeom prst="straightConnector1">
              <a:avLst/>
            </a:prstGeom>
            <a:noFill/>
            <a:ln w="19050" cap="flat" cmpd="sng">
              <a:solidFill>
                <a:srgbClr val="A2C61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7"/>
          <p:cNvGrpSpPr/>
          <p:nvPr/>
        </p:nvGrpSpPr>
        <p:grpSpPr>
          <a:xfrm>
            <a:off x="722867" y="2676795"/>
            <a:ext cx="10666602" cy="3968480"/>
            <a:chOff x="2293123" y="3191965"/>
            <a:chExt cx="15130780" cy="4167504"/>
          </a:xfrm>
        </p:grpSpPr>
        <p:sp>
          <p:nvSpPr>
            <p:cNvPr id="8" name="object 8"/>
            <p:cNvSpPr/>
            <p:nvPr/>
          </p:nvSpPr>
          <p:spPr>
            <a:xfrm>
              <a:off x="2319301" y="3218142"/>
              <a:ext cx="15078075" cy="4115435"/>
            </a:xfrm>
            <a:custGeom>
              <a:avLst/>
              <a:gdLst/>
              <a:ahLst/>
              <a:cxnLst/>
              <a:rect l="l" t="t" r="r" b="b"/>
              <a:pathLst>
                <a:path w="15078075" h="4115434">
                  <a:moveTo>
                    <a:pt x="15078074" y="0"/>
                  </a:moveTo>
                  <a:lnTo>
                    <a:pt x="0" y="0"/>
                  </a:lnTo>
                  <a:lnTo>
                    <a:pt x="0" y="4115057"/>
                  </a:lnTo>
                  <a:lnTo>
                    <a:pt x="15078074" y="4115057"/>
                  </a:lnTo>
                  <a:lnTo>
                    <a:pt x="15078074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319301" y="3218142"/>
              <a:ext cx="15078075" cy="4115435"/>
            </a:xfrm>
            <a:custGeom>
              <a:avLst/>
              <a:gdLst/>
              <a:ahLst/>
              <a:cxnLst/>
              <a:rect l="l" t="t" r="r" b="b"/>
              <a:pathLst>
                <a:path w="15078075" h="4115434">
                  <a:moveTo>
                    <a:pt x="0" y="4115057"/>
                  </a:moveTo>
                  <a:lnTo>
                    <a:pt x="15078074" y="4115057"/>
                  </a:lnTo>
                  <a:lnTo>
                    <a:pt x="15078074" y="0"/>
                  </a:lnTo>
                  <a:lnTo>
                    <a:pt x="0" y="0"/>
                  </a:lnTo>
                  <a:lnTo>
                    <a:pt x="0" y="4115057"/>
                  </a:lnTo>
                  <a:close/>
                </a:path>
              </a:pathLst>
            </a:custGeom>
            <a:ln w="5235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154411" y="2951625"/>
            <a:ext cx="4688846" cy="69249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r">
              <a:lnSpc>
                <a:spcPct val="100000"/>
              </a:lnSpc>
              <a:spcBef>
                <a:spcPts val="25"/>
              </a:spcBef>
            </a:pPr>
            <a:r>
              <a:rPr sz="4400" b="1" spc="-295" dirty="0">
                <a:latin typeface="Century Gothic" panose="020B0502020202020204" pitchFamily="34" charset="0"/>
                <a:cs typeface="Verdana"/>
              </a:rPr>
              <a:t>IN</a:t>
            </a:r>
            <a:r>
              <a:rPr sz="4400" b="1" spc="-390" dirty="0">
                <a:latin typeface="Century Gothic" panose="020B0502020202020204" pitchFamily="34" charset="0"/>
                <a:cs typeface="Verdana"/>
              </a:rPr>
              <a:t>V</a:t>
            </a:r>
            <a:r>
              <a:rPr sz="4400" b="1" spc="-125" dirty="0">
                <a:latin typeface="Century Gothic" panose="020B0502020202020204" pitchFamily="34" charset="0"/>
                <a:cs typeface="Verdana"/>
              </a:rPr>
              <a:t>E</a:t>
            </a:r>
            <a:r>
              <a:rPr sz="4400" b="1" spc="-175" dirty="0">
                <a:latin typeface="Century Gothic" panose="020B0502020202020204" pitchFamily="34" charset="0"/>
                <a:cs typeface="Verdana"/>
              </a:rPr>
              <a:t>S</a:t>
            </a:r>
            <a:r>
              <a:rPr sz="4400" b="1" spc="-210" dirty="0">
                <a:latin typeface="Century Gothic" panose="020B0502020202020204" pitchFamily="34" charset="0"/>
                <a:cs typeface="Verdana"/>
              </a:rPr>
              <a:t>TIMEN</a:t>
            </a:r>
            <a:r>
              <a:rPr sz="4400" b="1" spc="-235" dirty="0">
                <a:latin typeface="Century Gothic" panose="020B0502020202020204" pitchFamily="34" charset="0"/>
                <a:cs typeface="Verdana"/>
              </a:rPr>
              <a:t>T</a:t>
            </a:r>
            <a:r>
              <a:rPr sz="4400" b="1" spc="5" dirty="0">
                <a:latin typeface="Century Gothic" panose="020B0502020202020204" pitchFamily="34" charset="0"/>
                <a:cs typeface="Verdana"/>
              </a:rPr>
              <a:t>O</a:t>
            </a:r>
            <a:endParaRPr sz="440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905207" y="2920846"/>
            <a:ext cx="3352800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65405" algn="just">
              <a:lnSpc>
                <a:spcPct val="100000"/>
              </a:lnSpc>
              <a:spcBef>
                <a:spcPts val="120"/>
              </a:spcBef>
            </a:pPr>
            <a:r>
              <a:rPr sz="4800" b="1" spc="-434" dirty="0">
                <a:latin typeface="Century Gothic" panose="020B0502020202020204" pitchFamily="34" charset="0"/>
                <a:cs typeface="Verdana"/>
              </a:rPr>
              <a:t>3</a:t>
            </a:r>
            <a:r>
              <a:rPr sz="4800" b="1" spc="-455" dirty="0">
                <a:latin typeface="Century Gothic" panose="020B0502020202020204" pitchFamily="34" charset="0"/>
                <a:cs typeface="Verdana"/>
              </a:rPr>
              <a:t>3</a:t>
            </a:r>
            <a:r>
              <a:rPr sz="4800" b="1" spc="-390" dirty="0">
                <a:latin typeface="Century Gothic" panose="020B0502020202020204" pitchFamily="34" charset="0"/>
                <a:cs typeface="Verdana"/>
              </a:rPr>
              <a:t>5</a:t>
            </a:r>
            <a:r>
              <a:rPr sz="4800" b="1" spc="-180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4800" b="1" spc="-55" dirty="0" err="1">
                <a:latin typeface="Century Gothic" panose="020B0502020202020204" pitchFamily="34" charset="0"/>
                <a:cs typeface="Verdana"/>
              </a:rPr>
              <a:t>mln</a:t>
            </a:r>
            <a:r>
              <a:rPr lang="it-IT" sz="4800" b="1" spc="-55" dirty="0">
                <a:latin typeface="Century Gothic" panose="020B0502020202020204" pitchFamily="34" charset="0"/>
                <a:cs typeface="Verdana"/>
              </a:rPr>
              <a:t> €</a:t>
            </a:r>
            <a:endParaRPr sz="4800" dirty="0">
              <a:latin typeface="Century Gothic" panose="020B0502020202020204" pitchFamily="34" charset="0"/>
              <a:cs typeface="Verdan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38141" y="7853167"/>
            <a:ext cx="4803140" cy="507365"/>
            <a:chOff x="338141" y="7853167"/>
            <a:chExt cx="4803140" cy="507365"/>
          </a:xfrm>
        </p:grpSpPr>
        <p:sp>
          <p:nvSpPr>
            <p:cNvPr id="13" name="object 13"/>
            <p:cNvSpPr/>
            <p:nvPr/>
          </p:nvSpPr>
          <p:spPr>
            <a:xfrm>
              <a:off x="338141" y="7853167"/>
              <a:ext cx="4803140" cy="507365"/>
            </a:xfrm>
            <a:custGeom>
              <a:avLst/>
              <a:gdLst/>
              <a:ahLst/>
              <a:cxnLst/>
              <a:rect l="l" t="t" r="r" b="b"/>
              <a:pathLst>
                <a:path w="4803140" h="507365">
                  <a:moveTo>
                    <a:pt x="4594729" y="0"/>
                  </a:moveTo>
                  <a:lnTo>
                    <a:pt x="0" y="0"/>
                  </a:lnTo>
                  <a:lnTo>
                    <a:pt x="208035" y="253426"/>
                  </a:lnTo>
                  <a:lnTo>
                    <a:pt x="0" y="506748"/>
                  </a:lnTo>
                  <a:lnTo>
                    <a:pt x="4594729" y="506748"/>
                  </a:lnTo>
                  <a:lnTo>
                    <a:pt x="4802869" y="253426"/>
                  </a:lnTo>
                  <a:lnTo>
                    <a:pt x="4594729" y="0"/>
                  </a:lnTo>
                  <a:close/>
                </a:path>
              </a:pathLst>
            </a:custGeom>
            <a:solidFill>
              <a:srgbClr val="F2C43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6928" y="7984016"/>
              <a:ext cx="245311" cy="245165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5213020" y="7853167"/>
            <a:ext cx="4803140" cy="507365"/>
            <a:chOff x="5213020" y="7853167"/>
            <a:chExt cx="4803140" cy="507365"/>
          </a:xfrm>
        </p:grpSpPr>
        <p:sp>
          <p:nvSpPr>
            <p:cNvPr id="16" name="object 16"/>
            <p:cNvSpPr/>
            <p:nvPr/>
          </p:nvSpPr>
          <p:spPr>
            <a:xfrm>
              <a:off x="5213020" y="7853167"/>
              <a:ext cx="4803140" cy="507365"/>
            </a:xfrm>
            <a:custGeom>
              <a:avLst/>
              <a:gdLst/>
              <a:ahLst/>
              <a:cxnLst/>
              <a:rect l="l" t="t" r="r" b="b"/>
              <a:pathLst>
                <a:path w="4803140" h="507365">
                  <a:moveTo>
                    <a:pt x="4594896" y="0"/>
                  </a:moveTo>
                  <a:lnTo>
                    <a:pt x="0" y="0"/>
                  </a:lnTo>
                  <a:lnTo>
                    <a:pt x="208098" y="253426"/>
                  </a:lnTo>
                  <a:lnTo>
                    <a:pt x="0" y="506748"/>
                  </a:lnTo>
                  <a:lnTo>
                    <a:pt x="4594896" y="506748"/>
                  </a:lnTo>
                  <a:lnTo>
                    <a:pt x="4802974" y="253426"/>
                  </a:lnTo>
                  <a:lnTo>
                    <a:pt x="4594896" y="0"/>
                  </a:lnTo>
                  <a:close/>
                </a:path>
              </a:pathLst>
            </a:custGeom>
            <a:solidFill>
              <a:srgbClr val="8CC9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91870" y="7984016"/>
              <a:ext cx="245332" cy="245165"/>
            </a:xfrm>
            <a:prstGeom prst="rect">
              <a:avLst/>
            </a:prstGeom>
          </p:spPr>
        </p:pic>
      </p:grpSp>
      <p:grpSp>
        <p:nvGrpSpPr>
          <p:cNvPr id="18" name="object 18"/>
          <p:cNvGrpSpPr/>
          <p:nvPr/>
        </p:nvGrpSpPr>
        <p:grpSpPr>
          <a:xfrm>
            <a:off x="10088151" y="7853167"/>
            <a:ext cx="4803140" cy="507365"/>
            <a:chOff x="10088151" y="7853167"/>
            <a:chExt cx="4803140" cy="507365"/>
          </a:xfrm>
        </p:grpSpPr>
        <p:sp>
          <p:nvSpPr>
            <p:cNvPr id="19" name="object 19"/>
            <p:cNvSpPr/>
            <p:nvPr/>
          </p:nvSpPr>
          <p:spPr>
            <a:xfrm>
              <a:off x="10088151" y="7853167"/>
              <a:ext cx="4803140" cy="507365"/>
            </a:xfrm>
            <a:custGeom>
              <a:avLst/>
              <a:gdLst/>
              <a:ahLst/>
              <a:cxnLst/>
              <a:rect l="l" t="t" r="r" b="b"/>
              <a:pathLst>
                <a:path w="4803140" h="507365">
                  <a:moveTo>
                    <a:pt x="4594750" y="0"/>
                  </a:moveTo>
                  <a:lnTo>
                    <a:pt x="0" y="0"/>
                  </a:lnTo>
                  <a:lnTo>
                    <a:pt x="208066" y="253426"/>
                  </a:lnTo>
                  <a:lnTo>
                    <a:pt x="0" y="506748"/>
                  </a:lnTo>
                  <a:lnTo>
                    <a:pt x="4594750" y="506748"/>
                  </a:lnTo>
                  <a:lnTo>
                    <a:pt x="4802743" y="253426"/>
                  </a:lnTo>
                  <a:lnTo>
                    <a:pt x="4594750" y="0"/>
                  </a:lnTo>
                  <a:close/>
                </a:path>
              </a:pathLst>
            </a:custGeom>
            <a:solidFill>
              <a:srgbClr val="A1C7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67015" y="7984016"/>
              <a:ext cx="245207" cy="245165"/>
            </a:xfrm>
            <a:prstGeom prst="rect">
              <a:avLst/>
            </a:prstGeom>
          </p:spPr>
        </p:pic>
      </p:grpSp>
      <p:grpSp>
        <p:nvGrpSpPr>
          <p:cNvPr id="21" name="object 21"/>
          <p:cNvGrpSpPr/>
          <p:nvPr/>
        </p:nvGrpSpPr>
        <p:grpSpPr>
          <a:xfrm>
            <a:off x="14963046" y="7853167"/>
            <a:ext cx="4803140" cy="507365"/>
            <a:chOff x="14963046" y="7853167"/>
            <a:chExt cx="4803140" cy="507365"/>
          </a:xfrm>
        </p:grpSpPr>
        <p:sp>
          <p:nvSpPr>
            <p:cNvPr id="22" name="object 22"/>
            <p:cNvSpPr/>
            <p:nvPr/>
          </p:nvSpPr>
          <p:spPr>
            <a:xfrm>
              <a:off x="14963046" y="7853167"/>
              <a:ext cx="4803140" cy="507365"/>
            </a:xfrm>
            <a:custGeom>
              <a:avLst/>
              <a:gdLst/>
              <a:ahLst/>
              <a:cxnLst/>
              <a:rect l="l" t="t" r="r" b="b"/>
              <a:pathLst>
                <a:path w="4803140" h="507365">
                  <a:moveTo>
                    <a:pt x="4594833" y="0"/>
                  </a:moveTo>
                  <a:lnTo>
                    <a:pt x="0" y="0"/>
                  </a:lnTo>
                  <a:lnTo>
                    <a:pt x="208077" y="253426"/>
                  </a:lnTo>
                  <a:lnTo>
                    <a:pt x="0" y="506748"/>
                  </a:lnTo>
                  <a:lnTo>
                    <a:pt x="4594833" y="506748"/>
                  </a:lnTo>
                  <a:lnTo>
                    <a:pt x="4802911" y="253426"/>
                  </a:lnTo>
                  <a:lnTo>
                    <a:pt x="4594833" y="0"/>
                  </a:lnTo>
                  <a:close/>
                </a:path>
              </a:pathLst>
            </a:custGeom>
            <a:solidFill>
              <a:srgbClr val="EB6B5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41876" y="7984016"/>
              <a:ext cx="245207" cy="245165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681108" y="8388636"/>
            <a:ext cx="2581955" cy="12132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7465">
              <a:lnSpc>
                <a:spcPct val="101000"/>
              </a:lnSpc>
              <a:spcBef>
                <a:spcPts val="90"/>
              </a:spcBef>
            </a:pPr>
            <a:r>
              <a:rPr sz="4000" spc="-90" dirty="0">
                <a:latin typeface="Century Gothic" panose="020B0502020202020204" pitchFamily="34" charset="0"/>
                <a:cs typeface="Verdana"/>
              </a:rPr>
              <a:t>Progetto </a:t>
            </a:r>
            <a:r>
              <a:rPr sz="4000" spc="-1165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4000" spc="-105" dirty="0">
                <a:latin typeface="Century Gothic" panose="020B0502020202020204" pitchFamily="34" charset="0"/>
                <a:cs typeface="Verdana"/>
              </a:rPr>
              <a:t>fattibilità</a:t>
            </a:r>
            <a:endParaRPr sz="400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11389469" y="8388636"/>
            <a:ext cx="2701181" cy="12132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92075">
              <a:lnSpc>
                <a:spcPct val="101000"/>
              </a:lnSpc>
              <a:spcBef>
                <a:spcPts val="90"/>
              </a:spcBef>
            </a:pPr>
            <a:r>
              <a:rPr sz="4000" spc="-90" dirty="0">
                <a:latin typeface="Century Gothic" panose="020B0502020202020204" pitchFamily="34" charset="0"/>
                <a:cs typeface="Verdana"/>
              </a:rPr>
              <a:t>Progetto </a:t>
            </a:r>
            <a:r>
              <a:rPr sz="4000" spc="-1165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4000" spc="-95" dirty="0">
                <a:latin typeface="Century Gothic" panose="020B0502020202020204" pitchFamily="34" charset="0"/>
                <a:cs typeface="Verdana"/>
              </a:rPr>
              <a:t>esecuti</a:t>
            </a:r>
            <a:r>
              <a:rPr sz="4000" spc="-165" dirty="0">
                <a:latin typeface="Century Gothic" panose="020B0502020202020204" pitchFamily="34" charset="0"/>
                <a:cs typeface="Verdana"/>
              </a:rPr>
              <a:t>v</a:t>
            </a:r>
            <a:r>
              <a:rPr sz="4000" spc="-90" dirty="0">
                <a:latin typeface="Century Gothic" panose="020B0502020202020204" pitchFamily="34" charset="0"/>
                <a:cs typeface="Verdana"/>
              </a:rPr>
              <a:t>o</a:t>
            </a:r>
            <a:endParaRPr sz="400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5618766" y="8388636"/>
            <a:ext cx="4075693" cy="12261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18745">
              <a:lnSpc>
                <a:spcPct val="101000"/>
              </a:lnSpc>
              <a:spcBef>
                <a:spcPts val="90"/>
              </a:spcBef>
            </a:pPr>
            <a:r>
              <a:rPr sz="4000" spc="-135" dirty="0" err="1">
                <a:latin typeface="Century Gothic" panose="020B0502020202020204" pitchFamily="34" charset="0"/>
                <a:cs typeface="Verdana"/>
              </a:rPr>
              <a:t>Realizzazione</a:t>
            </a:r>
            <a:r>
              <a:rPr sz="4000" spc="-135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4000" spc="-1165" dirty="0">
                <a:latin typeface="Century Gothic" panose="020B0502020202020204" pitchFamily="34" charset="0"/>
                <a:cs typeface="Verdana"/>
              </a:rPr>
              <a:t> </a:t>
            </a:r>
            <a:endParaRPr lang="it-IT" sz="4000" spc="-1165" dirty="0">
              <a:latin typeface="Century Gothic" panose="020B0502020202020204" pitchFamily="34" charset="0"/>
              <a:cs typeface="Verdana"/>
            </a:endParaRPr>
          </a:p>
          <a:p>
            <a:pPr marL="12700" marR="5080" indent="118745">
              <a:lnSpc>
                <a:spcPct val="101000"/>
              </a:lnSpc>
              <a:spcBef>
                <a:spcPts val="90"/>
              </a:spcBef>
            </a:pPr>
            <a:r>
              <a:rPr sz="4000" spc="-75" dirty="0" err="1">
                <a:latin typeface="Century Gothic" panose="020B0502020202020204" pitchFamily="34" charset="0"/>
                <a:cs typeface="Verdana"/>
              </a:rPr>
              <a:t>dei</a:t>
            </a:r>
            <a:r>
              <a:rPr sz="4000" spc="-195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4000" spc="-135" dirty="0">
                <a:latin typeface="Century Gothic" panose="020B0502020202020204" pitchFamily="34" charset="0"/>
                <a:cs typeface="Verdana"/>
              </a:rPr>
              <a:t>la</a:t>
            </a:r>
            <a:r>
              <a:rPr sz="4000" spc="-265" dirty="0">
                <a:latin typeface="Century Gothic" panose="020B0502020202020204" pitchFamily="34" charset="0"/>
                <a:cs typeface="Verdana"/>
              </a:rPr>
              <a:t>v</a:t>
            </a:r>
            <a:r>
              <a:rPr sz="4000" spc="-145" dirty="0">
                <a:latin typeface="Century Gothic" panose="020B0502020202020204" pitchFamily="34" charset="0"/>
                <a:cs typeface="Verdana"/>
              </a:rPr>
              <a:t>ori</a:t>
            </a:r>
            <a:r>
              <a:rPr sz="4000" spc="-195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4000" spc="-370" dirty="0">
                <a:latin typeface="Century Gothic" panose="020B0502020202020204" pitchFamily="34" charset="0"/>
                <a:cs typeface="Verdana"/>
              </a:rPr>
              <a:t>SIR</a:t>
            </a:r>
            <a:r>
              <a:rPr sz="4000" spc="-195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4000" spc="-400" dirty="0">
                <a:latin typeface="Century Gothic" panose="020B0502020202020204" pitchFamily="34" charset="0"/>
                <a:cs typeface="Verdana"/>
              </a:rPr>
              <a:t>2</a:t>
            </a:r>
            <a:endParaRPr sz="400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692584" y="842320"/>
            <a:ext cx="8381016" cy="9355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115"/>
              </a:spcBef>
            </a:pPr>
            <a:r>
              <a:rPr lang="it-IT" sz="6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Finanziamento e iter</a:t>
            </a:r>
          </a:p>
        </p:txBody>
      </p:sp>
      <p:sp>
        <p:nvSpPr>
          <p:cNvPr id="47" name="object 11">
            <a:extLst>
              <a:ext uri="{FF2B5EF4-FFF2-40B4-BE49-F238E27FC236}">
                <a16:creationId xmlns:a16="http://schemas.microsoft.com/office/drawing/2014/main" id="{2AEDD918-89E1-41A6-B729-B6C706555A2B}"/>
              </a:ext>
            </a:extLst>
          </p:cNvPr>
          <p:cNvSpPr txBox="1"/>
          <p:nvPr/>
        </p:nvSpPr>
        <p:spPr>
          <a:xfrm>
            <a:off x="962742" y="4919643"/>
            <a:ext cx="4392236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65405" algn="just">
              <a:lnSpc>
                <a:spcPct val="100000"/>
              </a:lnSpc>
              <a:spcBef>
                <a:spcPts val="120"/>
              </a:spcBef>
            </a:pPr>
            <a:r>
              <a:rPr lang="it-IT" sz="4800" spc="-434" dirty="0">
                <a:solidFill>
                  <a:srgbClr val="FF0000"/>
                </a:solidFill>
                <a:latin typeface="Century Gothic" panose="020B0502020202020204" pitchFamily="34" charset="0"/>
                <a:cs typeface="Verdana"/>
              </a:rPr>
              <a:t>PNRR 238 mln €</a:t>
            </a:r>
            <a:endParaRPr sz="4800" dirty="0">
              <a:solidFill>
                <a:srgbClr val="FF0000"/>
              </a:solidFill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48" name="object 11">
            <a:extLst>
              <a:ext uri="{FF2B5EF4-FFF2-40B4-BE49-F238E27FC236}">
                <a16:creationId xmlns:a16="http://schemas.microsoft.com/office/drawing/2014/main" id="{49527704-1AB4-4D85-B3DB-75D3A228256F}"/>
              </a:ext>
            </a:extLst>
          </p:cNvPr>
          <p:cNvSpPr txBox="1"/>
          <p:nvPr/>
        </p:nvSpPr>
        <p:spPr>
          <a:xfrm>
            <a:off x="6419570" y="4969872"/>
            <a:ext cx="5676875" cy="75405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65405" algn="just">
              <a:lnSpc>
                <a:spcPct val="100000"/>
              </a:lnSpc>
              <a:spcBef>
                <a:spcPts val="120"/>
              </a:spcBef>
            </a:pPr>
            <a:r>
              <a:rPr lang="it-IT" sz="4800" spc="-434" dirty="0">
                <a:solidFill>
                  <a:srgbClr val="FF0000"/>
                </a:solidFill>
                <a:latin typeface="Century Gothic" panose="020B0502020202020204" pitchFamily="34" charset="0"/>
                <a:cs typeface="Verdana"/>
              </a:rPr>
              <a:t>STATO 97 mln €</a:t>
            </a:r>
            <a:endParaRPr sz="4800" dirty="0">
              <a:solidFill>
                <a:srgbClr val="FF0000"/>
              </a:solidFill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49" name="object 24">
            <a:extLst>
              <a:ext uri="{FF2B5EF4-FFF2-40B4-BE49-F238E27FC236}">
                <a16:creationId xmlns:a16="http://schemas.microsoft.com/office/drawing/2014/main" id="{DA098F12-E67E-45C2-8FDE-712A7C46BBF6}"/>
              </a:ext>
            </a:extLst>
          </p:cNvPr>
          <p:cNvSpPr txBox="1"/>
          <p:nvPr/>
        </p:nvSpPr>
        <p:spPr>
          <a:xfrm>
            <a:off x="6021977" y="8434631"/>
            <a:ext cx="4102486" cy="591572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7465">
              <a:lnSpc>
                <a:spcPct val="101000"/>
              </a:lnSpc>
              <a:spcBef>
                <a:spcPts val="90"/>
              </a:spcBef>
            </a:pPr>
            <a:r>
              <a:rPr lang="it-IT" sz="4000" spc="-90" dirty="0">
                <a:latin typeface="Century Gothic" panose="020B0502020202020204" pitchFamily="34" charset="0"/>
                <a:cs typeface="Verdana"/>
              </a:rPr>
              <a:t>Iter autorizzatorio</a:t>
            </a:r>
            <a:endParaRPr sz="400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50" name="Freccia in giù 49">
            <a:extLst>
              <a:ext uri="{FF2B5EF4-FFF2-40B4-BE49-F238E27FC236}">
                <a16:creationId xmlns:a16="http://schemas.microsoft.com/office/drawing/2014/main" id="{F8569A96-8C74-48BE-86D8-E7D3F192C3BF}"/>
              </a:ext>
            </a:extLst>
          </p:cNvPr>
          <p:cNvSpPr/>
          <p:nvPr/>
        </p:nvSpPr>
        <p:spPr>
          <a:xfrm rot="1984262">
            <a:off x="4091725" y="3650252"/>
            <a:ext cx="533400" cy="11038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reccia in giù 50">
            <a:extLst>
              <a:ext uri="{FF2B5EF4-FFF2-40B4-BE49-F238E27FC236}">
                <a16:creationId xmlns:a16="http://schemas.microsoft.com/office/drawing/2014/main" id="{80FC0A96-9B3B-4C00-B1E5-9E5E658D2D61}"/>
              </a:ext>
            </a:extLst>
          </p:cNvPr>
          <p:cNvSpPr/>
          <p:nvPr/>
        </p:nvSpPr>
        <p:spPr>
          <a:xfrm rot="19497277">
            <a:off x="6324618" y="3653289"/>
            <a:ext cx="533400" cy="11038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object 2">
            <a:extLst>
              <a:ext uri="{FF2B5EF4-FFF2-40B4-BE49-F238E27FC236}">
                <a16:creationId xmlns:a16="http://schemas.microsoft.com/office/drawing/2014/main" id="{68B31EB8-30A9-4B26-8509-3869F7BFB44F}"/>
              </a:ext>
            </a:extLst>
          </p:cNvPr>
          <p:cNvSpPr txBox="1"/>
          <p:nvPr/>
        </p:nvSpPr>
        <p:spPr>
          <a:xfrm>
            <a:off x="11845766" y="2748851"/>
            <a:ext cx="7517013" cy="3918898"/>
          </a:xfrm>
          <a:prstGeom prst="rect">
            <a:avLst/>
          </a:prstGeom>
          <a:solidFill>
            <a:srgbClr val="8CC9CC"/>
          </a:solidFill>
          <a:ln w="52354">
            <a:solidFill>
              <a:srgbClr val="FFFFFF"/>
            </a:solidFill>
          </a:ln>
        </p:spPr>
        <p:txBody>
          <a:bodyPr vert="horz" wrap="square" lIns="0" tIns="441325" rIns="0" bIns="0" rtlCol="0">
            <a:spAutoFit/>
          </a:bodyPr>
          <a:lstStyle/>
          <a:p>
            <a:pPr marL="861060" indent="-377825">
              <a:lnSpc>
                <a:spcPct val="100000"/>
              </a:lnSpc>
              <a:spcBef>
                <a:spcPts val="3475"/>
              </a:spcBef>
              <a:buChar char="•"/>
              <a:tabLst>
                <a:tab pos="861694" algn="l"/>
              </a:tabLst>
            </a:pPr>
            <a:r>
              <a:rPr lang="it-IT" sz="3200" spc="-60" dirty="0">
                <a:latin typeface="Century Gothic" panose="020B0502020202020204" pitchFamily="34" charset="0"/>
                <a:cs typeface="Verdana"/>
              </a:rPr>
              <a:t>Legge 108/2021 – PNRR E PNC - </a:t>
            </a:r>
            <a:endParaRPr sz="3200" dirty="0">
              <a:latin typeface="Century Gothic" panose="020B0502020202020204" pitchFamily="34" charset="0"/>
              <a:cs typeface="Verdana"/>
            </a:endParaRPr>
          </a:p>
          <a:p>
            <a:pPr marL="861060" indent="-377825">
              <a:lnSpc>
                <a:spcPct val="100000"/>
              </a:lnSpc>
              <a:spcBef>
                <a:spcPts val="15"/>
              </a:spcBef>
              <a:buChar char="•"/>
              <a:tabLst>
                <a:tab pos="861694" algn="l"/>
              </a:tabLst>
            </a:pPr>
            <a:r>
              <a:rPr lang="it-IT" sz="3200" spc="-60" dirty="0">
                <a:latin typeface="Century Gothic" panose="020B0502020202020204" pitchFamily="34" charset="0"/>
              </a:rPr>
              <a:t>Linee guida del MIMS per PNRR</a:t>
            </a:r>
          </a:p>
          <a:p>
            <a:pPr marL="861060" indent="-377825">
              <a:lnSpc>
                <a:spcPct val="100000"/>
              </a:lnSpc>
              <a:spcBef>
                <a:spcPts val="15"/>
              </a:spcBef>
              <a:buChar char="•"/>
              <a:tabLst>
                <a:tab pos="861694" algn="l"/>
              </a:tabLst>
            </a:pPr>
            <a:r>
              <a:rPr lang="it-IT" sz="3200" spc="-60" dirty="0">
                <a:latin typeface="Century Gothic" panose="020B0502020202020204" pitchFamily="34" charset="0"/>
              </a:rPr>
              <a:t>Decreti di finanziamento:</a:t>
            </a:r>
          </a:p>
          <a:p>
            <a:pPr marL="1318260" lvl="1" indent="-377825">
              <a:spcBef>
                <a:spcPts val="15"/>
              </a:spcBef>
              <a:buChar char="•"/>
              <a:tabLst>
                <a:tab pos="861694" algn="l"/>
              </a:tabLst>
            </a:pPr>
            <a:r>
              <a:rPr lang="it-IT" sz="3200" spc="-60" dirty="0">
                <a:latin typeface="Century Gothic" panose="020B0502020202020204" pitchFamily="34" charset="0"/>
              </a:rPr>
              <a:t>N. 443 del 12/11/2021</a:t>
            </a:r>
          </a:p>
          <a:p>
            <a:pPr marL="1318260" lvl="1" indent="-377825">
              <a:spcBef>
                <a:spcPts val="15"/>
              </a:spcBef>
              <a:buChar char="•"/>
              <a:tabLst>
                <a:tab pos="861694" algn="l"/>
              </a:tabLst>
            </a:pPr>
            <a:r>
              <a:rPr lang="it-IT" sz="3200" spc="-60" dirty="0">
                <a:latin typeface="Century Gothic" panose="020B0502020202020204" pitchFamily="34" charset="0"/>
              </a:rPr>
              <a:t>N. 448 del 16/11/2021</a:t>
            </a:r>
          </a:p>
          <a:p>
            <a:pPr marL="1318260" lvl="1" indent="-377825">
              <a:spcBef>
                <a:spcPts val="15"/>
              </a:spcBef>
              <a:buChar char="•"/>
              <a:tabLst>
                <a:tab pos="861694" algn="l"/>
              </a:tabLst>
            </a:pPr>
            <a:r>
              <a:rPr lang="it-IT" sz="3200" spc="-60" dirty="0">
                <a:latin typeface="Century Gothic" panose="020B0502020202020204" pitchFamily="34" charset="0"/>
              </a:rPr>
              <a:t>N. 464 del 22/11/2021</a:t>
            </a:r>
          </a:p>
          <a:p>
            <a:pPr marL="940435" lvl="1">
              <a:spcBef>
                <a:spcPts val="15"/>
              </a:spcBef>
              <a:tabLst>
                <a:tab pos="861694" algn="l"/>
              </a:tabLst>
            </a:pPr>
            <a:endParaRPr lang="it-IT" sz="2800" spc="-60" dirty="0">
              <a:latin typeface="Century Gothic" panose="020B0502020202020204" pitchFamily="34" charset="0"/>
            </a:endParaRPr>
          </a:p>
        </p:txBody>
      </p:sp>
      <p:grpSp>
        <p:nvGrpSpPr>
          <p:cNvPr id="34" name="Gruppo 33">
            <a:extLst>
              <a:ext uri="{FF2B5EF4-FFF2-40B4-BE49-F238E27FC236}">
                <a16:creationId xmlns:a16="http://schemas.microsoft.com/office/drawing/2014/main" id="{EA4C2AD7-1F5E-B04D-99F8-F30A96B1D6EF}"/>
              </a:ext>
            </a:extLst>
          </p:cNvPr>
          <p:cNvGrpSpPr/>
          <p:nvPr/>
        </p:nvGrpSpPr>
        <p:grpSpPr>
          <a:xfrm>
            <a:off x="228600" y="9867877"/>
            <a:ext cx="19448085" cy="1355038"/>
            <a:chOff x="228600" y="9867877"/>
            <a:chExt cx="19448085" cy="1355038"/>
          </a:xfrm>
        </p:grpSpPr>
        <p:pic>
          <p:nvPicPr>
            <p:cNvPr id="35" name="Immagine 34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D30D45C9-193D-4B46-B266-75F54C0CE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600" y="9867877"/>
              <a:ext cx="1420768" cy="1355038"/>
            </a:xfrm>
            <a:prstGeom prst="rect">
              <a:avLst/>
            </a:prstGeom>
          </p:spPr>
        </p:pic>
        <p:pic>
          <p:nvPicPr>
            <p:cNvPr id="36" name="object 50">
              <a:extLst>
                <a:ext uri="{FF2B5EF4-FFF2-40B4-BE49-F238E27FC236}">
                  <a16:creationId xmlns:a16="http://schemas.microsoft.com/office/drawing/2014/main" id="{85D74F53-F013-CA46-9906-4B151D491AED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001975" y="10069465"/>
              <a:ext cx="674710" cy="883133"/>
            </a:xfrm>
            <a:prstGeom prst="rect">
              <a:avLst/>
            </a:prstGeom>
          </p:spPr>
        </p:pic>
        <p:pic>
          <p:nvPicPr>
            <p:cNvPr id="37" name="object 51">
              <a:extLst>
                <a:ext uri="{FF2B5EF4-FFF2-40B4-BE49-F238E27FC236}">
                  <a16:creationId xmlns:a16="http://schemas.microsoft.com/office/drawing/2014/main" id="{90D4D196-95A5-444D-B541-0C6721573452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420282" y="10069465"/>
              <a:ext cx="753202" cy="883133"/>
            </a:xfrm>
            <a:prstGeom prst="rect">
              <a:avLst/>
            </a:prstGeom>
          </p:spPr>
        </p:pic>
        <p:pic>
          <p:nvPicPr>
            <p:cNvPr id="38" name="object 52">
              <a:extLst>
                <a:ext uri="{FF2B5EF4-FFF2-40B4-BE49-F238E27FC236}">
                  <a16:creationId xmlns:a16="http://schemas.microsoft.com/office/drawing/2014/main" id="{DD968CB0-95CD-4940-AE42-CFA9DAEEE34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681479" y="10033392"/>
              <a:ext cx="773253" cy="955283"/>
            </a:xfrm>
            <a:prstGeom prst="rect">
              <a:avLst/>
            </a:prstGeom>
          </p:spPr>
        </p:pic>
        <p:cxnSp>
          <p:nvCxnSpPr>
            <p:cNvPr id="39" name="Google Shape;74;p15">
              <a:extLst>
                <a:ext uri="{FF2B5EF4-FFF2-40B4-BE49-F238E27FC236}">
                  <a16:creationId xmlns:a16="http://schemas.microsoft.com/office/drawing/2014/main" id="{6349725B-60EA-A349-95B2-03934D28122A}"/>
                </a:ext>
              </a:extLst>
            </p:cNvPr>
            <p:cNvCxnSpPr>
              <a:cxnSpLocks/>
            </p:cNvCxnSpPr>
            <p:nvPr/>
          </p:nvCxnSpPr>
          <p:spPr>
            <a:xfrm>
              <a:off x="2203450" y="10531475"/>
              <a:ext cx="13716000" cy="0"/>
            </a:xfrm>
            <a:prstGeom prst="straightConnector1">
              <a:avLst/>
            </a:prstGeom>
            <a:noFill/>
            <a:ln w="19050" cap="flat" cmpd="sng">
              <a:solidFill>
                <a:srgbClr val="A2C61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601928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556"/>
            <a:chOff x="0" y="0"/>
            <a:chExt cx="20104100" cy="1130855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852650" y="9007475"/>
              <a:ext cx="4874497" cy="1917044"/>
            </a:xfrm>
            <a:custGeom>
              <a:avLst/>
              <a:gdLst/>
              <a:ahLst/>
              <a:cxnLst/>
              <a:rect l="l" t="t" r="r" b="b"/>
              <a:pathLst>
                <a:path w="3873500" h="1397000">
                  <a:moveTo>
                    <a:pt x="3175233" y="0"/>
                  </a:moveTo>
                  <a:lnTo>
                    <a:pt x="698271" y="0"/>
                  </a:lnTo>
                  <a:lnTo>
                    <a:pt x="650464" y="1610"/>
                  </a:lnTo>
                  <a:lnTo>
                    <a:pt x="603521" y="6374"/>
                  </a:lnTo>
                  <a:lnTo>
                    <a:pt x="557546" y="14186"/>
                  </a:lnTo>
                  <a:lnTo>
                    <a:pt x="512644" y="24943"/>
                  </a:lnTo>
                  <a:lnTo>
                    <a:pt x="468918" y="38540"/>
                  </a:lnTo>
                  <a:lnTo>
                    <a:pt x="426473" y="54874"/>
                  </a:lnTo>
                  <a:lnTo>
                    <a:pt x="385413" y="73840"/>
                  </a:lnTo>
                  <a:lnTo>
                    <a:pt x="345841" y="95335"/>
                  </a:lnTo>
                  <a:lnTo>
                    <a:pt x="307862" y="119255"/>
                  </a:lnTo>
                  <a:lnTo>
                    <a:pt x="271579" y="145495"/>
                  </a:lnTo>
                  <a:lnTo>
                    <a:pt x="237097" y="173951"/>
                  </a:lnTo>
                  <a:lnTo>
                    <a:pt x="204519" y="204521"/>
                  </a:lnTo>
                  <a:lnTo>
                    <a:pt x="173950" y="237099"/>
                  </a:lnTo>
                  <a:lnTo>
                    <a:pt x="145494" y="271581"/>
                  </a:lnTo>
                  <a:lnTo>
                    <a:pt x="119254" y="307864"/>
                  </a:lnTo>
                  <a:lnTo>
                    <a:pt x="95335" y="345844"/>
                  </a:lnTo>
                  <a:lnTo>
                    <a:pt x="73840" y="385417"/>
                  </a:lnTo>
                  <a:lnTo>
                    <a:pt x="54873" y="426478"/>
                  </a:lnTo>
                  <a:lnTo>
                    <a:pt x="38540" y="468924"/>
                  </a:lnTo>
                  <a:lnTo>
                    <a:pt x="24943" y="512650"/>
                  </a:lnTo>
                  <a:lnTo>
                    <a:pt x="14186" y="557553"/>
                  </a:lnTo>
                  <a:lnTo>
                    <a:pt x="6374" y="603529"/>
                  </a:lnTo>
                  <a:lnTo>
                    <a:pt x="1610" y="650473"/>
                  </a:lnTo>
                  <a:lnTo>
                    <a:pt x="0" y="698282"/>
                  </a:lnTo>
                  <a:lnTo>
                    <a:pt x="1610" y="746090"/>
                  </a:lnTo>
                  <a:lnTo>
                    <a:pt x="6374" y="793033"/>
                  </a:lnTo>
                  <a:lnTo>
                    <a:pt x="14186" y="839007"/>
                  </a:lnTo>
                  <a:lnTo>
                    <a:pt x="24943" y="883909"/>
                  </a:lnTo>
                  <a:lnTo>
                    <a:pt x="38540" y="927635"/>
                  </a:lnTo>
                  <a:lnTo>
                    <a:pt x="54873" y="970080"/>
                  </a:lnTo>
                  <a:lnTo>
                    <a:pt x="73840" y="1011140"/>
                  </a:lnTo>
                  <a:lnTo>
                    <a:pt x="95335" y="1050712"/>
                  </a:lnTo>
                  <a:lnTo>
                    <a:pt x="119254" y="1088691"/>
                  </a:lnTo>
                  <a:lnTo>
                    <a:pt x="145494" y="1124974"/>
                  </a:lnTo>
                  <a:lnTo>
                    <a:pt x="173950" y="1159456"/>
                  </a:lnTo>
                  <a:lnTo>
                    <a:pt x="204519" y="1192034"/>
                  </a:lnTo>
                  <a:lnTo>
                    <a:pt x="237097" y="1222603"/>
                  </a:lnTo>
                  <a:lnTo>
                    <a:pt x="271579" y="1251059"/>
                  </a:lnTo>
                  <a:lnTo>
                    <a:pt x="307862" y="1277299"/>
                  </a:lnTo>
                  <a:lnTo>
                    <a:pt x="345841" y="1301219"/>
                  </a:lnTo>
                  <a:lnTo>
                    <a:pt x="385413" y="1322714"/>
                  </a:lnTo>
                  <a:lnTo>
                    <a:pt x="426473" y="1341680"/>
                  </a:lnTo>
                  <a:lnTo>
                    <a:pt x="468918" y="1358014"/>
                  </a:lnTo>
                  <a:lnTo>
                    <a:pt x="512644" y="1371611"/>
                  </a:lnTo>
                  <a:lnTo>
                    <a:pt x="557546" y="1382367"/>
                  </a:lnTo>
                  <a:lnTo>
                    <a:pt x="603521" y="1390179"/>
                  </a:lnTo>
                  <a:lnTo>
                    <a:pt x="650464" y="1394943"/>
                  </a:lnTo>
                  <a:lnTo>
                    <a:pt x="698271" y="1396554"/>
                  </a:lnTo>
                  <a:lnTo>
                    <a:pt x="3175233" y="1396554"/>
                  </a:lnTo>
                  <a:lnTo>
                    <a:pt x="3223040" y="1394943"/>
                  </a:lnTo>
                  <a:lnTo>
                    <a:pt x="3269984" y="1390179"/>
                  </a:lnTo>
                  <a:lnTo>
                    <a:pt x="3315958" y="1382367"/>
                  </a:lnTo>
                  <a:lnTo>
                    <a:pt x="3360860" y="1371611"/>
                  </a:lnTo>
                  <a:lnTo>
                    <a:pt x="3404586" y="1358014"/>
                  </a:lnTo>
                  <a:lnTo>
                    <a:pt x="3447031" y="1341680"/>
                  </a:lnTo>
                  <a:lnTo>
                    <a:pt x="3488091" y="1322714"/>
                  </a:lnTo>
                  <a:lnTo>
                    <a:pt x="3527663" y="1301219"/>
                  </a:lnTo>
                  <a:lnTo>
                    <a:pt x="3565642" y="1277299"/>
                  </a:lnTo>
                  <a:lnTo>
                    <a:pt x="3601925" y="1251059"/>
                  </a:lnTo>
                  <a:lnTo>
                    <a:pt x="3636407" y="1222603"/>
                  </a:lnTo>
                  <a:lnTo>
                    <a:pt x="3668985" y="1192034"/>
                  </a:lnTo>
                  <a:lnTo>
                    <a:pt x="3699554" y="1159456"/>
                  </a:lnTo>
                  <a:lnTo>
                    <a:pt x="3728010" y="1124974"/>
                  </a:lnTo>
                  <a:lnTo>
                    <a:pt x="3754250" y="1088691"/>
                  </a:lnTo>
                  <a:lnTo>
                    <a:pt x="3778170" y="1050712"/>
                  </a:lnTo>
                  <a:lnTo>
                    <a:pt x="3799664" y="1011140"/>
                  </a:lnTo>
                  <a:lnTo>
                    <a:pt x="3818631" y="970080"/>
                  </a:lnTo>
                  <a:lnTo>
                    <a:pt x="3834964" y="927635"/>
                  </a:lnTo>
                  <a:lnTo>
                    <a:pt x="3848561" y="883909"/>
                  </a:lnTo>
                  <a:lnTo>
                    <a:pt x="3859318" y="839007"/>
                  </a:lnTo>
                  <a:lnTo>
                    <a:pt x="3867130" y="793033"/>
                  </a:lnTo>
                  <a:lnTo>
                    <a:pt x="3871894" y="746090"/>
                  </a:lnTo>
                  <a:lnTo>
                    <a:pt x="3873505" y="698282"/>
                  </a:lnTo>
                  <a:lnTo>
                    <a:pt x="3871894" y="650473"/>
                  </a:lnTo>
                  <a:lnTo>
                    <a:pt x="3867130" y="603529"/>
                  </a:lnTo>
                  <a:lnTo>
                    <a:pt x="3859318" y="557553"/>
                  </a:lnTo>
                  <a:lnTo>
                    <a:pt x="3848561" y="512650"/>
                  </a:lnTo>
                  <a:lnTo>
                    <a:pt x="3834964" y="468924"/>
                  </a:lnTo>
                  <a:lnTo>
                    <a:pt x="3818631" y="426478"/>
                  </a:lnTo>
                  <a:lnTo>
                    <a:pt x="3799664" y="385417"/>
                  </a:lnTo>
                  <a:lnTo>
                    <a:pt x="3778170" y="345844"/>
                  </a:lnTo>
                  <a:lnTo>
                    <a:pt x="3754250" y="307864"/>
                  </a:lnTo>
                  <a:lnTo>
                    <a:pt x="3728010" y="271581"/>
                  </a:lnTo>
                  <a:lnTo>
                    <a:pt x="3699554" y="237099"/>
                  </a:lnTo>
                  <a:lnTo>
                    <a:pt x="3668985" y="204521"/>
                  </a:lnTo>
                  <a:lnTo>
                    <a:pt x="3636407" y="173951"/>
                  </a:lnTo>
                  <a:lnTo>
                    <a:pt x="3601925" y="145495"/>
                  </a:lnTo>
                  <a:lnTo>
                    <a:pt x="3565642" y="119255"/>
                  </a:lnTo>
                  <a:lnTo>
                    <a:pt x="3527663" y="95335"/>
                  </a:lnTo>
                  <a:lnTo>
                    <a:pt x="3488091" y="73840"/>
                  </a:lnTo>
                  <a:lnTo>
                    <a:pt x="3447031" y="54874"/>
                  </a:lnTo>
                  <a:lnTo>
                    <a:pt x="3404586" y="38540"/>
                  </a:lnTo>
                  <a:lnTo>
                    <a:pt x="3360860" y="24943"/>
                  </a:lnTo>
                  <a:lnTo>
                    <a:pt x="3315958" y="14186"/>
                  </a:lnTo>
                  <a:lnTo>
                    <a:pt x="3269984" y="6374"/>
                  </a:lnTo>
                  <a:lnTo>
                    <a:pt x="3223040" y="1610"/>
                  </a:lnTo>
                  <a:lnTo>
                    <a:pt x="3175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06581" y="9388475"/>
              <a:ext cx="1089469" cy="13355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62250" y="9388475"/>
              <a:ext cx="1216212" cy="13355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07445" y="9315444"/>
              <a:ext cx="1248589" cy="1444632"/>
            </a:xfrm>
            <a:prstGeom prst="rect">
              <a:avLst/>
            </a:prstGeom>
          </p:spPr>
        </p:pic>
      </p:grpSp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2BCB7362-51A5-064A-B679-8D41268DF2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538" y="9007475"/>
            <a:ext cx="2039408" cy="191704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5A6DAE9-48C6-0041-A31C-705BAF22A486}"/>
              </a:ext>
            </a:extLst>
          </p:cNvPr>
          <p:cNvSpPr txBox="1"/>
          <p:nvPr/>
        </p:nvSpPr>
        <p:spPr>
          <a:xfrm>
            <a:off x="5333202" y="4738549"/>
            <a:ext cx="9437696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it-IT" sz="8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72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SIR 2: tracciato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it-IT" sz="8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437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6086475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Capolinea Vigonza</a:t>
            </a:r>
          </a:p>
        </p:txBody>
      </p:sp>
      <p:pic>
        <p:nvPicPr>
          <p:cNvPr id="4" name="object 4"/>
          <p:cNvPicPr/>
          <p:nvPr/>
        </p:nvPicPr>
        <p:blipFill rotWithShape="1">
          <a:blip r:embed="rId2" cstate="print"/>
          <a:srcRect b="15374"/>
          <a:stretch/>
        </p:blipFill>
        <p:spPr>
          <a:xfrm>
            <a:off x="1963014" y="5274637"/>
            <a:ext cx="16178072" cy="5848335"/>
          </a:xfrm>
          <a:prstGeom prst="rect">
            <a:avLst/>
          </a:prstGeom>
        </p:spPr>
      </p:pic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117850" y="1158875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98138" y="1591637"/>
            <a:ext cx="13821851" cy="269143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17188180" y="1461495"/>
            <a:ext cx="616447" cy="61178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object 7">
            <a:extLst>
              <a:ext uri="{FF2B5EF4-FFF2-40B4-BE49-F238E27FC236}">
                <a16:creationId xmlns:a16="http://schemas.microsoft.com/office/drawing/2014/main" id="{E226B4F6-44AD-4FC4-928F-92D54AA9CDA0}"/>
              </a:ext>
            </a:extLst>
          </p:cNvPr>
          <p:cNvSpPr txBox="1"/>
          <p:nvPr/>
        </p:nvSpPr>
        <p:spPr>
          <a:xfrm rot="16823229">
            <a:off x="9732515" y="6938754"/>
            <a:ext cx="1600200" cy="983603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470"/>
              </a:spcBef>
            </a:pPr>
            <a:r>
              <a:rPr lang="it-IT" sz="2000" b="1" i="1" dirty="0">
                <a:latin typeface="Verdana"/>
              </a:rPr>
              <a:t>STAZIONE DI BUSA </a:t>
            </a: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58" name="object 7">
            <a:extLst>
              <a:ext uri="{FF2B5EF4-FFF2-40B4-BE49-F238E27FC236}">
                <a16:creationId xmlns:a16="http://schemas.microsoft.com/office/drawing/2014/main" id="{2B41A1E4-DA93-40F0-A091-A7B70DF00B5A}"/>
              </a:ext>
            </a:extLst>
          </p:cNvPr>
          <p:cNvSpPr txBox="1"/>
          <p:nvPr/>
        </p:nvSpPr>
        <p:spPr>
          <a:xfrm rot="16881312">
            <a:off x="11544053" y="61994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470"/>
              </a:spcBef>
            </a:pPr>
            <a:r>
              <a:rPr lang="it-IT" sz="2000" b="1" i="1" dirty="0">
                <a:latin typeface="Verdana"/>
              </a:rPr>
              <a:t>TG NORD</a:t>
            </a:r>
            <a:endParaRPr sz="2000" b="1" i="1" dirty="0">
              <a:latin typeface="Verdana"/>
            </a:endParaRPr>
          </a:p>
        </p:txBody>
      </p:sp>
      <p:sp>
        <p:nvSpPr>
          <p:cNvPr id="59" name="object 7">
            <a:extLst>
              <a:ext uri="{FF2B5EF4-FFF2-40B4-BE49-F238E27FC236}">
                <a16:creationId xmlns:a16="http://schemas.microsoft.com/office/drawing/2014/main" id="{539AA1AD-1852-47B1-B620-26B22BA94266}"/>
              </a:ext>
            </a:extLst>
          </p:cNvPr>
          <p:cNvSpPr txBox="1"/>
          <p:nvPr/>
        </p:nvSpPr>
        <p:spPr>
          <a:xfrm rot="19102313">
            <a:off x="2989296" y="10170974"/>
            <a:ext cx="195252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470"/>
              </a:spcBef>
            </a:pPr>
            <a:r>
              <a:rPr lang="it-IT" sz="2000" b="1" i="1" dirty="0">
                <a:latin typeface="Verdana"/>
              </a:rPr>
              <a:t>VE &lt;- SR 11</a:t>
            </a:r>
            <a:endParaRPr sz="2000" b="1" i="1" dirty="0">
              <a:latin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6086475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Fiume Brenta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117850" y="1158875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98138" y="1591637"/>
            <a:ext cx="13821851" cy="269143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16866712" y="1843752"/>
            <a:ext cx="616447" cy="61178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61011D5-F864-4AD0-90D3-DFD8ADC053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01"/>
          <a:stretch/>
        </p:blipFill>
        <p:spPr>
          <a:xfrm>
            <a:off x="679513" y="5350511"/>
            <a:ext cx="18745074" cy="5790564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3D3B54F3-B37C-49DB-ABF5-33085A2195CA}"/>
              </a:ext>
            </a:extLst>
          </p:cNvPr>
          <p:cNvSpPr txBox="1"/>
          <p:nvPr/>
        </p:nvSpPr>
        <p:spPr>
          <a:xfrm rot="4656941">
            <a:off x="13547178" y="8705424"/>
            <a:ext cx="1460206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470"/>
              </a:spcBef>
            </a:pPr>
            <a:r>
              <a:rPr lang="it-IT" sz="2000" b="1" i="1" dirty="0">
                <a:latin typeface="Verdana"/>
              </a:rPr>
              <a:t>BRENTA</a:t>
            </a:r>
            <a:endParaRPr sz="2000" b="1" i="1" dirty="0">
              <a:latin typeface="Verdana"/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58C5AFCC-CED5-491C-AD5C-B1E3D3E97E70}"/>
              </a:ext>
            </a:extLst>
          </p:cNvPr>
          <p:cNvSpPr txBox="1"/>
          <p:nvPr/>
        </p:nvSpPr>
        <p:spPr>
          <a:xfrm>
            <a:off x="9975910" y="6110660"/>
            <a:ext cx="1266305" cy="675826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470"/>
              </a:spcBef>
            </a:pPr>
            <a:r>
              <a:rPr lang="it-IT" sz="2000" b="1" i="1" dirty="0">
                <a:latin typeface="Verdana"/>
              </a:rPr>
              <a:t>VILLA BREDA</a:t>
            </a:r>
            <a:endParaRPr sz="2000" b="1" i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54616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6086475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Ponte di Brenta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117850" y="1260421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16369803" y="2197896"/>
            <a:ext cx="616447" cy="61178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8CF5DE3-CA7C-4750-A828-CB1291DB85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848" b="5050"/>
          <a:stretch/>
        </p:blipFill>
        <p:spPr>
          <a:xfrm>
            <a:off x="679450" y="5628263"/>
            <a:ext cx="18717329" cy="543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487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76200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Ippodromo – Autostrada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117850" y="1260421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15660420" y="2540042"/>
            <a:ext cx="616447" cy="61178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1892366-E652-40DB-89E5-17C4C6A41E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45" b="10561"/>
          <a:stretch/>
        </p:blipFill>
        <p:spPr>
          <a:xfrm>
            <a:off x="527050" y="5624553"/>
            <a:ext cx="19080605" cy="5440322"/>
          </a:xfrm>
          <a:prstGeom prst="rect">
            <a:avLst/>
          </a:prstGeom>
        </p:spPr>
      </p:pic>
      <p:sp>
        <p:nvSpPr>
          <p:cNvPr id="15" name="object 7">
            <a:extLst>
              <a:ext uri="{FF2B5EF4-FFF2-40B4-BE49-F238E27FC236}">
                <a16:creationId xmlns:a16="http://schemas.microsoft.com/office/drawing/2014/main" id="{D8DD66E6-6B03-4C24-A835-F7A547BC505F}"/>
              </a:ext>
            </a:extLst>
          </p:cNvPr>
          <p:cNvSpPr txBox="1"/>
          <p:nvPr/>
        </p:nvSpPr>
        <p:spPr>
          <a:xfrm rot="3828553">
            <a:off x="12350076" y="7299547"/>
            <a:ext cx="2260087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470"/>
              </a:spcBef>
            </a:pPr>
            <a:r>
              <a:rPr lang="it-IT" sz="2000" b="1" i="1" dirty="0">
                <a:latin typeface="Verdana"/>
              </a:rPr>
              <a:t>AUTOSTRADA</a:t>
            </a:r>
            <a:endParaRPr sz="2000" b="1" i="1" dirty="0">
              <a:latin typeface="Verdana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37CBC4CC-62A3-40BC-A610-7AF448A0F074}"/>
              </a:ext>
            </a:extLst>
          </p:cNvPr>
          <p:cNvSpPr txBox="1"/>
          <p:nvPr/>
        </p:nvSpPr>
        <p:spPr>
          <a:xfrm rot="4442066">
            <a:off x="2578365" y="6901864"/>
            <a:ext cx="1345798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470"/>
              </a:spcBef>
            </a:pPr>
            <a:r>
              <a:rPr lang="it-IT" sz="2000" b="1" i="1" dirty="0">
                <a:latin typeface="Verdana"/>
              </a:rPr>
              <a:t>TG EST</a:t>
            </a:r>
            <a:endParaRPr sz="2000" b="1" i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41913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73152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Via San Marco - Einaudi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117850" y="1186072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15086431" y="2826183"/>
            <a:ext cx="616447" cy="61178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04C8159-87DB-4F6C-BAF2-31FA6ABA2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650" y="5225847"/>
            <a:ext cx="17061436" cy="5793051"/>
          </a:xfrm>
          <a:prstGeom prst="rect">
            <a:avLst/>
          </a:prstGeom>
        </p:spPr>
      </p:pic>
      <p:sp>
        <p:nvSpPr>
          <p:cNvPr id="15" name="object 7">
            <a:extLst>
              <a:ext uri="{FF2B5EF4-FFF2-40B4-BE49-F238E27FC236}">
                <a16:creationId xmlns:a16="http://schemas.microsoft.com/office/drawing/2014/main" id="{B834F519-B9C3-4E0D-8090-8821E46AC945}"/>
              </a:ext>
            </a:extLst>
          </p:cNvPr>
          <p:cNvSpPr txBox="1"/>
          <p:nvPr/>
        </p:nvSpPr>
        <p:spPr>
          <a:xfrm rot="16200000">
            <a:off x="4068212" y="6377657"/>
            <a:ext cx="2423611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470"/>
              </a:spcBef>
            </a:pPr>
            <a:r>
              <a:rPr lang="it-IT" sz="2000" b="1" i="1" dirty="0">
                <a:latin typeface="Verdana"/>
              </a:rPr>
              <a:t>VIA EIUNAUDI</a:t>
            </a:r>
            <a:endParaRPr sz="2000" b="1" i="1" dirty="0">
              <a:latin typeface="Verdana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2E7ABD82-87E6-4E93-B6E5-378DAC6A8D29}"/>
              </a:ext>
            </a:extLst>
          </p:cNvPr>
          <p:cNvSpPr txBox="1"/>
          <p:nvPr/>
        </p:nvSpPr>
        <p:spPr>
          <a:xfrm rot="4307877">
            <a:off x="6273942" y="9770361"/>
            <a:ext cx="2146228" cy="337272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470"/>
              </a:spcBef>
            </a:pPr>
            <a:r>
              <a:rPr lang="it-IT" b="1" i="1" dirty="0">
                <a:latin typeface="Verdana"/>
              </a:rPr>
              <a:t>RACC. GANDHI</a:t>
            </a:r>
            <a:endParaRPr b="1" i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74444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98298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Collegamento Nuovo Ospedale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117850" y="1260421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14593242" y="2683530"/>
            <a:ext cx="616447" cy="61178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A280EAC-8841-48A1-BFC2-6FB23B83E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04" y="5643813"/>
            <a:ext cx="19128146" cy="5421062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id="{21B937F4-BD4C-4FD7-932B-1F9956D5C7FF}"/>
              </a:ext>
            </a:extLst>
          </p:cNvPr>
          <p:cNvSpPr txBox="1"/>
          <p:nvPr/>
        </p:nvSpPr>
        <p:spPr>
          <a:xfrm rot="16866241">
            <a:off x="16959404" y="9455059"/>
            <a:ext cx="2085841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470"/>
              </a:spcBef>
            </a:pPr>
            <a:r>
              <a:rPr lang="it-IT" sz="2000" b="1" i="1" dirty="0">
                <a:latin typeface="Verdana"/>
              </a:rPr>
              <a:t>FERMATA FS</a:t>
            </a:r>
            <a:endParaRPr sz="2000" b="1" i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04874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86536" y="1037357"/>
            <a:ext cx="6552565" cy="8425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lvl="0"/>
            <a:r>
              <a:rPr lang="it-IT" sz="5400" dirty="0">
                <a:solidFill>
                  <a:srgbClr val="555C5A"/>
                </a:solidFill>
                <a:latin typeface="Garamond"/>
                <a:ea typeface="Garamond"/>
                <a:cs typeface="Garamond"/>
                <a:sym typeface="Garamond"/>
              </a:rPr>
              <a:t>Origine</a:t>
            </a:r>
            <a:endParaRPr lang="it-IT" sz="3600" dirty="0">
              <a:solidFill>
                <a:srgbClr val="555C5A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360053" y="7816820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5">
                <a:moveTo>
                  <a:pt x="178005" y="0"/>
                </a:moveTo>
                <a:lnTo>
                  <a:pt x="130683" y="6358"/>
                </a:lnTo>
                <a:lnTo>
                  <a:pt x="88161" y="24302"/>
                </a:lnTo>
                <a:lnTo>
                  <a:pt x="52135" y="52135"/>
                </a:lnTo>
                <a:lnTo>
                  <a:pt x="24302" y="88161"/>
                </a:lnTo>
                <a:lnTo>
                  <a:pt x="6358" y="130683"/>
                </a:lnTo>
                <a:lnTo>
                  <a:pt x="0" y="178005"/>
                </a:lnTo>
                <a:lnTo>
                  <a:pt x="6358" y="225326"/>
                </a:lnTo>
                <a:lnTo>
                  <a:pt x="24302" y="267848"/>
                </a:lnTo>
                <a:lnTo>
                  <a:pt x="52135" y="303874"/>
                </a:lnTo>
                <a:lnTo>
                  <a:pt x="88161" y="331707"/>
                </a:lnTo>
                <a:lnTo>
                  <a:pt x="130683" y="349651"/>
                </a:lnTo>
                <a:lnTo>
                  <a:pt x="178005" y="356010"/>
                </a:lnTo>
                <a:lnTo>
                  <a:pt x="225326" y="349651"/>
                </a:lnTo>
                <a:lnTo>
                  <a:pt x="267848" y="331707"/>
                </a:lnTo>
                <a:lnTo>
                  <a:pt x="303874" y="303874"/>
                </a:lnTo>
                <a:lnTo>
                  <a:pt x="331707" y="267848"/>
                </a:lnTo>
                <a:lnTo>
                  <a:pt x="349651" y="225326"/>
                </a:lnTo>
                <a:lnTo>
                  <a:pt x="356010" y="178005"/>
                </a:lnTo>
                <a:lnTo>
                  <a:pt x="349651" y="130683"/>
                </a:lnTo>
                <a:lnTo>
                  <a:pt x="331707" y="88161"/>
                </a:lnTo>
                <a:lnTo>
                  <a:pt x="303874" y="52135"/>
                </a:lnTo>
                <a:lnTo>
                  <a:pt x="267848" y="24302"/>
                </a:lnTo>
                <a:lnTo>
                  <a:pt x="225326" y="6358"/>
                </a:lnTo>
                <a:lnTo>
                  <a:pt x="178005" y="0"/>
                </a:lnTo>
                <a:close/>
              </a:path>
            </a:pathLst>
          </a:custGeom>
          <a:solidFill>
            <a:srgbClr val="3A75B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59020" y="8199409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178005" y="0"/>
                </a:moveTo>
                <a:lnTo>
                  <a:pt x="130683" y="6358"/>
                </a:lnTo>
                <a:lnTo>
                  <a:pt x="88161" y="24302"/>
                </a:lnTo>
                <a:lnTo>
                  <a:pt x="52135" y="52135"/>
                </a:lnTo>
                <a:lnTo>
                  <a:pt x="24302" y="88161"/>
                </a:lnTo>
                <a:lnTo>
                  <a:pt x="6358" y="130683"/>
                </a:lnTo>
                <a:lnTo>
                  <a:pt x="0" y="178005"/>
                </a:lnTo>
                <a:lnTo>
                  <a:pt x="6358" y="225326"/>
                </a:lnTo>
                <a:lnTo>
                  <a:pt x="24302" y="267848"/>
                </a:lnTo>
                <a:lnTo>
                  <a:pt x="52135" y="303874"/>
                </a:lnTo>
                <a:lnTo>
                  <a:pt x="88161" y="331707"/>
                </a:lnTo>
                <a:lnTo>
                  <a:pt x="130683" y="349651"/>
                </a:lnTo>
                <a:lnTo>
                  <a:pt x="178005" y="356010"/>
                </a:lnTo>
                <a:lnTo>
                  <a:pt x="225326" y="349651"/>
                </a:lnTo>
                <a:lnTo>
                  <a:pt x="267848" y="331707"/>
                </a:lnTo>
                <a:lnTo>
                  <a:pt x="303874" y="303874"/>
                </a:lnTo>
                <a:lnTo>
                  <a:pt x="331707" y="267848"/>
                </a:lnTo>
                <a:lnTo>
                  <a:pt x="349651" y="225326"/>
                </a:lnTo>
                <a:lnTo>
                  <a:pt x="356010" y="178005"/>
                </a:lnTo>
                <a:lnTo>
                  <a:pt x="349651" y="130683"/>
                </a:lnTo>
                <a:lnTo>
                  <a:pt x="331707" y="88161"/>
                </a:lnTo>
                <a:lnTo>
                  <a:pt x="303874" y="52135"/>
                </a:lnTo>
                <a:lnTo>
                  <a:pt x="267848" y="24302"/>
                </a:lnTo>
                <a:lnTo>
                  <a:pt x="225326" y="6358"/>
                </a:lnTo>
                <a:lnTo>
                  <a:pt x="178005" y="0"/>
                </a:lnTo>
                <a:close/>
              </a:path>
            </a:pathLst>
          </a:custGeom>
          <a:solidFill>
            <a:srgbClr val="FBBA0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359019" y="8581998"/>
            <a:ext cx="356235" cy="356235"/>
          </a:xfrm>
          <a:custGeom>
            <a:avLst/>
            <a:gdLst/>
            <a:ahLst/>
            <a:cxnLst/>
            <a:rect l="l" t="t" r="r" b="b"/>
            <a:pathLst>
              <a:path w="356234" h="356234">
                <a:moveTo>
                  <a:pt x="178005" y="0"/>
                </a:moveTo>
                <a:lnTo>
                  <a:pt x="130683" y="6358"/>
                </a:lnTo>
                <a:lnTo>
                  <a:pt x="88161" y="24302"/>
                </a:lnTo>
                <a:lnTo>
                  <a:pt x="52135" y="52135"/>
                </a:lnTo>
                <a:lnTo>
                  <a:pt x="24302" y="88161"/>
                </a:lnTo>
                <a:lnTo>
                  <a:pt x="6358" y="130683"/>
                </a:lnTo>
                <a:lnTo>
                  <a:pt x="0" y="178005"/>
                </a:lnTo>
                <a:lnTo>
                  <a:pt x="6358" y="225326"/>
                </a:lnTo>
                <a:lnTo>
                  <a:pt x="24302" y="267848"/>
                </a:lnTo>
                <a:lnTo>
                  <a:pt x="52135" y="303874"/>
                </a:lnTo>
                <a:lnTo>
                  <a:pt x="88161" y="331707"/>
                </a:lnTo>
                <a:lnTo>
                  <a:pt x="130683" y="349651"/>
                </a:lnTo>
                <a:lnTo>
                  <a:pt x="178005" y="356010"/>
                </a:lnTo>
                <a:lnTo>
                  <a:pt x="225326" y="349651"/>
                </a:lnTo>
                <a:lnTo>
                  <a:pt x="267848" y="331707"/>
                </a:lnTo>
                <a:lnTo>
                  <a:pt x="303874" y="303874"/>
                </a:lnTo>
                <a:lnTo>
                  <a:pt x="331707" y="267848"/>
                </a:lnTo>
                <a:lnTo>
                  <a:pt x="349651" y="225326"/>
                </a:lnTo>
                <a:lnTo>
                  <a:pt x="356010" y="178005"/>
                </a:lnTo>
                <a:lnTo>
                  <a:pt x="349651" y="130683"/>
                </a:lnTo>
                <a:lnTo>
                  <a:pt x="331707" y="88161"/>
                </a:lnTo>
                <a:lnTo>
                  <a:pt x="303874" y="52135"/>
                </a:lnTo>
                <a:lnTo>
                  <a:pt x="267848" y="24302"/>
                </a:lnTo>
                <a:lnTo>
                  <a:pt x="225326" y="6358"/>
                </a:lnTo>
                <a:lnTo>
                  <a:pt x="178005" y="0"/>
                </a:lnTo>
                <a:close/>
              </a:path>
            </a:pathLst>
          </a:custGeom>
          <a:solidFill>
            <a:srgbClr val="8BBE2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6AE0AE66-E79B-3E44-975A-4DF8BA8D0D9D}"/>
              </a:ext>
            </a:extLst>
          </p:cNvPr>
          <p:cNvGrpSpPr/>
          <p:nvPr/>
        </p:nvGrpSpPr>
        <p:grpSpPr>
          <a:xfrm>
            <a:off x="14507166" y="154842"/>
            <a:ext cx="5558970" cy="4876800"/>
            <a:chOff x="14147679" y="465510"/>
            <a:chExt cx="5558970" cy="4876800"/>
          </a:xfrm>
        </p:grpSpPr>
        <p:grpSp>
          <p:nvGrpSpPr>
            <p:cNvPr id="2" name="object 2"/>
            <p:cNvGrpSpPr/>
            <p:nvPr/>
          </p:nvGrpSpPr>
          <p:grpSpPr>
            <a:xfrm>
              <a:off x="14147679" y="465510"/>
              <a:ext cx="5516880" cy="4876800"/>
              <a:chOff x="9638261" y="409097"/>
              <a:chExt cx="10088880" cy="8964930"/>
            </a:xfrm>
          </p:grpSpPr>
          <p:pic>
            <p:nvPicPr>
              <p:cNvPr id="3" name="object 3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9638261" y="409097"/>
                <a:ext cx="10088876" cy="8964522"/>
              </a:xfrm>
              <a:prstGeom prst="rect">
                <a:avLst/>
              </a:prstGeom>
            </p:spPr>
          </p:pic>
          <p:sp>
            <p:nvSpPr>
              <p:cNvPr id="4" name="object 4"/>
              <p:cNvSpPr/>
              <p:nvPr/>
            </p:nvSpPr>
            <p:spPr>
              <a:xfrm>
                <a:off x="13735470" y="3782811"/>
                <a:ext cx="655955" cy="506095"/>
              </a:xfrm>
              <a:custGeom>
                <a:avLst/>
                <a:gdLst/>
                <a:ahLst/>
                <a:cxnLst/>
                <a:rect l="l" t="t" r="r" b="b"/>
                <a:pathLst>
                  <a:path w="655955" h="506095">
                    <a:moveTo>
                      <a:pt x="16806" y="85961"/>
                    </a:moveTo>
                    <a:lnTo>
                      <a:pt x="65321" y="34192"/>
                    </a:lnTo>
                    <a:lnTo>
                      <a:pt x="137835" y="5537"/>
                    </a:lnTo>
                    <a:lnTo>
                      <a:pt x="180960" y="0"/>
                    </a:lnTo>
                    <a:lnTo>
                      <a:pt x="227525" y="388"/>
                    </a:lnTo>
                    <a:lnTo>
                      <a:pt x="276677" y="6751"/>
                    </a:lnTo>
                    <a:lnTo>
                      <a:pt x="327564" y="19138"/>
                    </a:lnTo>
                    <a:lnTo>
                      <a:pt x="379333" y="37597"/>
                    </a:lnTo>
                    <a:lnTo>
                      <a:pt x="431130" y="62178"/>
                    </a:lnTo>
                    <a:lnTo>
                      <a:pt x="480222" y="91750"/>
                    </a:lnTo>
                    <a:lnTo>
                      <a:pt x="524160" y="124663"/>
                    </a:lnTo>
                    <a:lnTo>
                      <a:pt x="562516" y="160178"/>
                    </a:lnTo>
                    <a:lnTo>
                      <a:pt x="594862" y="197560"/>
                    </a:lnTo>
                    <a:lnTo>
                      <a:pt x="620770" y="236073"/>
                    </a:lnTo>
                    <a:lnTo>
                      <a:pt x="639814" y="274979"/>
                    </a:lnTo>
                    <a:lnTo>
                      <a:pt x="651566" y="313543"/>
                    </a:lnTo>
                    <a:lnTo>
                      <a:pt x="655598" y="351029"/>
                    </a:lnTo>
                    <a:lnTo>
                      <a:pt x="651482" y="386700"/>
                    </a:lnTo>
                    <a:lnTo>
                      <a:pt x="617960" y="448569"/>
                    </a:lnTo>
                    <a:lnTo>
                      <a:pt x="556592" y="488830"/>
                    </a:lnTo>
                    <a:lnTo>
                      <a:pt x="517762" y="500244"/>
                    </a:lnTo>
                    <a:lnTo>
                      <a:pt x="474638" y="505781"/>
                    </a:lnTo>
                    <a:lnTo>
                      <a:pt x="428073" y="505392"/>
                    </a:lnTo>
                    <a:lnTo>
                      <a:pt x="378920" y="499029"/>
                    </a:lnTo>
                    <a:lnTo>
                      <a:pt x="328033" y="486643"/>
                    </a:lnTo>
                    <a:lnTo>
                      <a:pt x="276264" y="468184"/>
                    </a:lnTo>
                    <a:lnTo>
                      <a:pt x="224467" y="443603"/>
                    </a:lnTo>
                    <a:lnTo>
                      <a:pt x="175375" y="414030"/>
                    </a:lnTo>
                    <a:lnTo>
                      <a:pt x="131437" y="381118"/>
                    </a:lnTo>
                    <a:lnTo>
                      <a:pt x="93082" y="345602"/>
                    </a:lnTo>
                    <a:lnTo>
                      <a:pt x="60736" y="308220"/>
                    </a:lnTo>
                    <a:lnTo>
                      <a:pt x="34827" y="269708"/>
                    </a:lnTo>
                    <a:lnTo>
                      <a:pt x="15783" y="230801"/>
                    </a:lnTo>
                    <a:lnTo>
                      <a:pt x="4031" y="192237"/>
                    </a:lnTo>
                    <a:lnTo>
                      <a:pt x="0" y="154751"/>
                    </a:lnTo>
                    <a:lnTo>
                      <a:pt x="4115" y="119081"/>
                    </a:lnTo>
                    <a:lnTo>
                      <a:pt x="16806" y="85961"/>
                    </a:lnTo>
                    <a:close/>
                  </a:path>
                </a:pathLst>
              </a:custGeom>
              <a:ln w="40298">
                <a:solidFill>
                  <a:srgbClr val="2F528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15701023" y="1451504"/>
                <a:ext cx="3072130" cy="509905"/>
              </a:xfrm>
              <a:custGeom>
                <a:avLst/>
                <a:gdLst/>
                <a:ahLst/>
                <a:cxnLst/>
                <a:rect l="l" t="t" r="r" b="b"/>
                <a:pathLst>
                  <a:path w="3072130" h="509905">
                    <a:moveTo>
                      <a:pt x="3072119" y="509627"/>
                    </a:moveTo>
                    <a:lnTo>
                      <a:pt x="0" y="509627"/>
                    </a:lnTo>
                    <a:lnTo>
                      <a:pt x="0" y="0"/>
                    </a:lnTo>
                    <a:lnTo>
                      <a:pt x="3072119" y="0"/>
                    </a:lnTo>
                    <a:lnTo>
                      <a:pt x="3072119" y="50962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" name="object 6"/>
              <p:cNvSpPr/>
              <p:nvPr/>
            </p:nvSpPr>
            <p:spPr>
              <a:xfrm>
                <a:off x="14462643" y="1966919"/>
                <a:ext cx="2559685" cy="1807210"/>
              </a:xfrm>
              <a:custGeom>
                <a:avLst/>
                <a:gdLst/>
                <a:ahLst/>
                <a:cxnLst/>
                <a:rect l="l" t="t" r="r" b="b"/>
                <a:pathLst>
                  <a:path w="2559684" h="1807210">
                    <a:moveTo>
                      <a:pt x="2559149" y="0"/>
                    </a:moveTo>
                    <a:lnTo>
                      <a:pt x="0" y="1806600"/>
                    </a:lnTo>
                  </a:path>
                </a:pathLst>
              </a:custGeom>
              <a:ln w="34802">
                <a:solidFill>
                  <a:srgbClr val="2F528F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7" name="object 7"/>
              <p:cNvSpPr/>
              <p:nvPr/>
            </p:nvSpPr>
            <p:spPr>
              <a:xfrm>
                <a:off x="14380250" y="3712686"/>
                <a:ext cx="133985" cy="119380"/>
              </a:xfrm>
              <a:custGeom>
                <a:avLst/>
                <a:gdLst/>
                <a:ahLst/>
                <a:cxnLst/>
                <a:rect l="l" t="t" r="r" b="b"/>
                <a:pathLst>
                  <a:path w="133984" h="119379">
                    <a:moveTo>
                      <a:pt x="0" y="119006"/>
                    </a:moveTo>
                    <a:lnTo>
                      <a:pt x="63803" y="0"/>
                    </a:lnTo>
                    <a:lnTo>
                      <a:pt x="133933" y="98407"/>
                    </a:lnTo>
                    <a:lnTo>
                      <a:pt x="0" y="119006"/>
                    </a:lnTo>
                    <a:close/>
                  </a:path>
                </a:pathLst>
              </a:custGeom>
              <a:solidFill>
                <a:srgbClr val="2F528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17790481" y="587121"/>
              <a:ext cx="1916168" cy="584134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b="1" i="1" spc="-5" dirty="0">
                  <a:latin typeface="Century Gothic" panose="020B0502020202020204" pitchFamily="34" charset="0"/>
                  <a:cs typeface="Verdana"/>
                </a:rPr>
                <a:t>NODO</a:t>
              </a:r>
              <a:r>
                <a:rPr b="1" i="1" spc="-100" dirty="0">
                  <a:latin typeface="Century Gothic" panose="020B0502020202020204" pitchFamily="34" charset="0"/>
                  <a:cs typeface="Verdana"/>
                </a:rPr>
                <a:t> </a:t>
              </a:r>
              <a:endParaRPr lang="it-IT" b="1" i="1" spc="-100" dirty="0">
                <a:latin typeface="Century Gothic" panose="020B0502020202020204" pitchFamily="34" charset="0"/>
                <a:cs typeface="Verdana"/>
              </a:endParaRPr>
            </a:p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b="1" i="1" spc="-145" dirty="0">
                  <a:latin typeface="Century Gothic" panose="020B0502020202020204" pitchFamily="34" charset="0"/>
                  <a:cs typeface="Verdana"/>
                </a:rPr>
                <a:t>ST</a:t>
              </a:r>
              <a:r>
                <a:rPr b="1" i="1" spc="-75" dirty="0">
                  <a:latin typeface="Century Gothic" panose="020B0502020202020204" pitchFamily="34" charset="0"/>
                  <a:cs typeface="Verdana"/>
                </a:rPr>
                <a:t>AZIONE</a:t>
              </a:r>
              <a:r>
                <a:rPr b="1" i="1" spc="-100" dirty="0">
                  <a:latin typeface="Century Gothic" panose="020B0502020202020204" pitchFamily="34" charset="0"/>
                  <a:cs typeface="Verdana"/>
                </a:rPr>
                <a:t> </a:t>
              </a:r>
              <a:r>
                <a:rPr b="1" i="1" spc="-55" dirty="0">
                  <a:latin typeface="Century Gothic" panose="020B0502020202020204" pitchFamily="34" charset="0"/>
                  <a:cs typeface="Verdana"/>
                </a:rPr>
                <a:t>FS</a:t>
              </a:r>
              <a:endParaRPr dirty="0">
                <a:latin typeface="Century Gothic" panose="020B0502020202020204" pitchFamily="34" charset="0"/>
                <a:cs typeface="Verdana"/>
              </a:endParaRPr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20424" y="7758048"/>
            <a:ext cx="8532087" cy="155863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11454">
              <a:lnSpc>
                <a:spcPct val="100000"/>
              </a:lnSpc>
              <a:spcBef>
                <a:spcPts val="135"/>
              </a:spcBef>
            </a:pPr>
            <a:r>
              <a:rPr sz="2750" dirty="0">
                <a:latin typeface="Century Gothic" panose="020B0502020202020204" pitchFamily="34" charset="0"/>
                <a:cs typeface="Verdana"/>
              </a:rPr>
              <a:t>SIR 1 </a:t>
            </a:r>
            <a:r>
              <a:rPr sz="2750" dirty="0">
                <a:latin typeface="Century Gothic" panose="020B0502020202020204" pitchFamily="34" charset="0"/>
                <a:cs typeface="Tahoma"/>
              </a:rPr>
              <a:t>– IN FUNZIONE DAL </a:t>
            </a:r>
            <a:r>
              <a:rPr lang="it-IT" sz="2750" dirty="0">
                <a:latin typeface="Century Gothic" panose="020B0502020202020204" pitchFamily="34" charset="0"/>
                <a:cs typeface="Tahoma"/>
              </a:rPr>
              <a:t>		</a:t>
            </a:r>
            <a:r>
              <a:rPr sz="2750" dirty="0">
                <a:latin typeface="Century Gothic" panose="020B0502020202020204" pitchFamily="34" charset="0"/>
                <a:cs typeface="Tahoma"/>
              </a:rPr>
              <a:t>20</a:t>
            </a:r>
            <a:r>
              <a:rPr lang="it-IT" sz="2750" dirty="0">
                <a:latin typeface="Century Gothic" panose="020B0502020202020204" pitchFamily="34" charset="0"/>
                <a:cs typeface="Tahoma"/>
              </a:rPr>
              <a:t>07</a:t>
            </a:r>
            <a:endParaRPr sz="2750" dirty="0">
              <a:latin typeface="Century Gothic" panose="020B0502020202020204" pitchFamily="34" charset="0"/>
              <a:cs typeface="Tahoma"/>
            </a:endParaRPr>
          </a:p>
          <a:p>
            <a:pPr marL="211454">
              <a:lnSpc>
                <a:spcPct val="100000"/>
              </a:lnSpc>
              <a:spcBef>
                <a:spcPts val="40"/>
              </a:spcBef>
            </a:pPr>
            <a:r>
              <a:rPr sz="2750" dirty="0">
                <a:solidFill>
                  <a:srgbClr val="FF0000"/>
                </a:solidFill>
                <a:latin typeface="Century Gothic" panose="020B0502020202020204" pitchFamily="34" charset="0"/>
                <a:cs typeface="Verdana"/>
              </a:rPr>
              <a:t>SIR 2 </a:t>
            </a:r>
            <a:r>
              <a:rPr sz="2750" dirty="0">
                <a:solidFill>
                  <a:srgbClr val="FF0000"/>
                </a:solidFill>
                <a:latin typeface="Century Gothic" panose="020B0502020202020204" pitchFamily="34" charset="0"/>
                <a:cs typeface="Tahoma"/>
              </a:rPr>
              <a:t>– </a:t>
            </a:r>
            <a:r>
              <a:rPr lang="it-IT" sz="2750" dirty="0">
                <a:solidFill>
                  <a:srgbClr val="FF0000"/>
                </a:solidFill>
                <a:latin typeface="Century Gothic" panose="020B0502020202020204" pitchFamily="34" charset="0"/>
                <a:cs typeface="Tahoma"/>
              </a:rPr>
              <a:t>FONDI PNRR 			2021</a:t>
            </a:r>
            <a:endParaRPr sz="2750" dirty="0">
              <a:solidFill>
                <a:srgbClr val="FF0000"/>
              </a:solidFill>
              <a:latin typeface="Century Gothic" panose="020B0502020202020204" pitchFamily="34" charset="0"/>
              <a:cs typeface="Tahoma"/>
            </a:endParaRPr>
          </a:p>
          <a:p>
            <a:pPr marL="211454">
              <a:lnSpc>
                <a:spcPct val="100000"/>
              </a:lnSpc>
              <a:spcBef>
                <a:spcPts val="40"/>
              </a:spcBef>
            </a:pPr>
            <a:r>
              <a:rPr sz="2750" dirty="0">
                <a:latin typeface="Century Gothic" panose="020B0502020202020204" pitchFamily="34" charset="0"/>
                <a:cs typeface="Verdana"/>
              </a:rPr>
              <a:t>SIR 3 </a:t>
            </a:r>
            <a:r>
              <a:rPr sz="2750" dirty="0">
                <a:latin typeface="Century Gothic" panose="020B0502020202020204" pitchFamily="34" charset="0"/>
                <a:cs typeface="Tahoma"/>
              </a:rPr>
              <a:t>– </a:t>
            </a:r>
            <a:r>
              <a:rPr lang="it-IT" sz="2750" dirty="0">
                <a:latin typeface="Century Gothic" panose="020B0502020202020204" pitchFamily="34" charset="0"/>
                <a:cs typeface="Tahoma"/>
              </a:rPr>
              <a:t>APPALTO INTEGRATO 	2022</a:t>
            </a:r>
            <a:endParaRPr sz="2750" dirty="0">
              <a:latin typeface="Century Gothic" panose="020B0502020202020204" pitchFamily="34" charset="0"/>
              <a:cs typeface="Tahoma"/>
            </a:endParaRPr>
          </a:p>
          <a:p>
            <a:pPr marL="12700">
              <a:lnSpc>
                <a:spcPts val="2280"/>
              </a:lnSpc>
            </a:pPr>
            <a:endParaRPr sz="1900" dirty="0">
              <a:latin typeface="Verdana"/>
              <a:cs typeface="Verdana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A417AF6E-AC72-489D-A483-5910F3658F05}"/>
              </a:ext>
            </a:extLst>
          </p:cNvPr>
          <p:cNvSpPr txBox="1"/>
          <p:nvPr/>
        </p:nvSpPr>
        <p:spPr>
          <a:xfrm>
            <a:off x="820424" y="2549234"/>
            <a:ext cx="6894830" cy="109433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11454">
              <a:lnSpc>
                <a:spcPct val="100000"/>
              </a:lnSpc>
              <a:spcBef>
                <a:spcPts val="135"/>
              </a:spcBef>
            </a:pPr>
            <a:r>
              <a:rPr lang="it-IT" sz="2750" dirty="0">
                <a:latin typeface="Century Gothic" panose="020B0502020202020204" pitchFamily="34" charset="0"/>
                <a:cs typeface="Verdana"/>
              </a:rPr>
              <a:t>PUM anno 2000 </a:t>
            </a:r>
            <a:r>
              <a:rPr lang="it-IT" sz="2750" dirty="0">
                <a:latin typeface="Century Gothic" panose="020B0502020202020204" pitchFamily="34" charset="0"/>
                <a:cs typeface="Verdana"/>
                <a:sym typeface="Wingdings" panose="05000000000000000000" pitchFamily="2" charset="2"/>
              </a:rPr>
              <a:t>  Sistema SIR</a:t>
            </a:r>
          </a:p>
          <a:p>
            <a:pPr marL="211454">
              <a:lnSpc>
                <a:spcPct val="100000"/>
              </a:lnSpc>
              <a:spcBef>
                <a:spcPts val="135"/>
              </a:spcBef>
            </a:pPr>
            <a:r>
              <a:rPr lang="it-IT" sz="2400" b="1" dirty="0">
                <a:latin typeface="Century Gothic" panose="020B0502020202020204" pitchFamily="34" charset="0"/>
                <a:cs typeface="Tahoma"/>
                <a:sym typeface="Wingdings" panose="05000000000000000000" pitchFamily="2" charset="2"/>
              </a:rPr>
              <a:t>SISTEMA INTERMEDIO A RETE</a:t>
            </a:r>
          </a:p>
          <a:p>
            <a:pPr marL="12700">
              <a:lnSpc>
                <a:spcPts val="2280"/>
              </a:lnSpc>
            </a:pPr>
            <a:endParaRPr sz="1900" dirty="0">
              <a:latin typeface="Verdana"/>
              <a:cs typeface="Verdana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DE2CB0DA-5967-44F6-BFFF-3D7464005FCC}"/>
              </a:ext>
            </a:extLst>
          </p:cNvPr>
          <p:cNvSpPr txBox="1"/>
          <p:nvPr/>
        </p:nvSpPr>
        <p:spPr>
          <a:xfrm>
            <a:off x="820424" y="3902532"/>
            <a:ext cx="5802626" cy="3492431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7145" rIns="0" bIns="0" rtlCol="0">
            <a:spAutoFit/>
          </a:bodyPr>
          <a:lstStyle/>
          <a:p>
            <a:pPr marL="211454">
              <a:lnSpc>
                <a:spcPct val="100000"/>
              </a:lnSpc>
              <a:spcBef>
                <a:spcPts val="135"/>
              </a:spcBef>
            </a:pPr>
            <a:endParaRPr lang="it-IT" b="1" dirty="0">
              <a:solidFill>
                <a:schemeClr val="bg2"/>
              </a:solidFill>
              <a:latin typeface="Verdana"/>
              <a:cs typeface="Tahoma"/>
              <a:sym typeface="Wingdings" panose="05000000000000000000" pitchFamily="2" charset="2"/>
            </a:endParaRPr>
          </a:p>
          <a:p>
            <a:pPr marL="497204" indent="-285750">
              <a:lnSpc>
                <a:spcPct val="15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  <a:sym typeface="Wingdings" panose="05000000000000000000" pitchFamily="2" charset="2"/>
              </a:rPr>
              <a:t>Trasporto rapido di massa</a:t>
            </a:r>
          </a:p>
          <a:p>
            <a:pPr marL="497204" indent="-285750">
              <a:lnSpc>
                <a:spcPct val="15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  <a:sym typeface="Wingdings" panose="05000000000000000000" pitchFamily="2" charset="2"/>
              </a:rPr>
              <a:t>Ridurre i volumi di traffico</a:t>
            </a:r>
          </a:p>
          <a:p>
            <a:pPr marL="497204" indent="-285750">
              <a:lnSpc>
                <a:spcPct val="15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  <a:sym typeface="Wingdings" panose="05000000000000000000" pitchFamily="2" charset="2"/>
              </a:rPr>
              <a:t>Riduzione inquinamento</a:t>
            </a:r>
          </a:p>
          <a:p>
            <a:pPr marL="497204" indent="-285750">
              <a:lnSpc>
                <a:spcPct val="15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lang="it-IT" sz="2800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  <a:sym typeface="Wingdings" panose="05000000000000000000" pitchFamily="2" charset="2"/>
              </a:rPr>
              <a:t>Riduzione tempi di ingresso</a:t>
            </a:r>
          </a:p>
          <a:p>
            <a:pPr marL="497204" indent="-285750">
              <a:lnSpc>
                <a:spcPct val="1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endParaRPr dirty="0">
              <a:solidFill>
                <a:schemeClr val="bg2"/>
              </a:solidFill>
              <a:latin typeface="Tahoma"/>
              <a:cs typeface="Tahoma"/>
            </a:endParaRPr>
          </a:p>
          <a:p>
            <a:pPr marL="12700">
              <a:lnSpc>
                <a:spcPts val="2280"/>
              </a:lnSpc>
            </a:pPr>
            <a:endParaRPr sz="1900" dirty="0">
              <a:solidFill>
                <a:schemeClr val="bg2"/>
              </a:solidFill>
              <a:latin typeface="Verdana"/>
              <a:cs typeface="Verdana"/>
            </a:endParaRP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423FB8FA-370F-D342-8F06-F9C60039102A}"/>
              </a:ext>
            </a:extLst>
          </p:cNvPr>
          <p:cNvGrpSpPr/>
          <p:nvPr/>
        </p:nvGrpSpPr>
        <p:grpSpPr>
          <a:xfrm>
            <a:off x="8147050" y="4614875"/>
            <a:ext cx="7513403" cy="5307000"/>
            <a:chOff x="7977653" y="5642305"/>
            <a:chExt cx="7913454" cy="5596615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53F4E97D-5F61-4574-8B49-1401A1AE5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77653" y="5642305"/>
              <a:ext cx="7913454" cy="5596615"/>
            </a:xfrm>
            <a:prstGeom prst="rect">
              <a:avLst/>
            </a:prstGeom>
          </p:spPr>
        </p:pic>
        <p:sp>
          <p:nvSpPr>
            <p:cNvPr id="18" name="object 14">
              <a:extLst>
                <a:ext uri="{FF2B5EF4-FFF2-40B4-BE49-F238E27FC236}">
                  <a16:creationId xmlns:a16="http://schemas.microsoft.com/office/drawing/2014/main" id="{62244108-584E-4531-AEA1-53E442E09E39}"/>
                </a:ext>
              </a:extLst>
            </p:cNvPr>
            <p:cNvSpPr txBox="1"/>
            <p:nvPr/>
          </p:nvSpPr>
          <p:spPr>
            <a:xfrm>
              <a:off x="13670645" y="10310189"/>
              <a:ext cx="1895597" cy="645690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211454">
                <a:lnSpc>
                  <a:spcPct val="100000"/>
                </a:lnSpc>
                <a:spcBef>
                  <a:spcPts val="135"/>
                </a:spcBef>
              </a:pPr>
              <a:r>
                <a:rPr lang="it-IT" sz="2000" b="1" dirty="0">
                  <a:latin typeface="Century Gothic" panose="020B0502020202020204" pitchFamily="34" charset="0"/>
                  <a:cs typeface="Verdana"/>
                </a:rPr>
                <a:t>PUMS </a:t>
              </a:r>
            </a:p>
            <a:p>
              <a:pPr marL="211454">
                <a:lnSpc>
                  <a:spcPct val="100000"/>
                </a:lnSpc>
                <a:spcBef>
                  <a:spcPts val="135"/>
                </a:spcBef>
              </a:pPr>
              <a:r>
                <a:rPr lang="it-IT" sz="2000" b="1" dirty="0">
                  <a:latin typeface="Century Gothic" panose="020B0502020202020204" pitchFamily="34" charset="0"/>
                  <a:cs typeface="Verdana"/>
                </a:rPr>
                <a:t>ANNO 2021</a:t>
              </a:r>
              <a:endParaRPr sz="2000" dirty="0">
                <a:latin typeface="Century Gothic" panose="020B0502020202020204" pitchFamily="34" charset="0"/>
                <a:cs typeface="Verdana"/>
              </a:endParaRPr>
            </a:p>
          </p:txBody>
        </p:sp>
        <p:sp>
          <p:nvSpPr>
            <p:cNvPr id="19" name="object 14">
              <a:extLst>
                <a:ext uri="{FF2B5EF4-FFF2-40B4-BE49-F238E27FC236}">
                  <a16:creationId xmlns:a16="http://schemas.microsoft.com/office/drawing/2014/main" id="{7CEA1459-D29A-4332-8FDA-F2D31E4B498C}"/>
                </a:ext>
              </a:extLst>
            </p:cNvPr>
            <p:cNvSpPr txBox="1"/>
            <p:nvPr/>
          </p:nvSpPr>
          <p:spPr>
            <a:xfrm>
              <a:off x="13345780" y="10003892"/>
              <a:ext cx="1895597" cy="325089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211454" algn="ctr">
                <a:lnSpc>
                  <a:spcPct val="100000"/>
                </a:lnSpc>
                <a:spcBef>
                  <a:spcPts val="135"/>
                </a:spcBef>
              </a:pPr>
              <a:r>
                <a:rPr lang="it-IT" sz="2000" b="1" dirty="0">
                  <a:latin typeface="Century Gothic" panose="020B0502020202020204" pitchFamily="34" charset="0"/>
                  <a:cs typeface="Verdana"/>
                </a:rPr>
                <a:t>COMEPA</a:t>
              </a:r>
              <a:endParaRPr sz="2000" dirty="0">
                <a:latin typeface="Century Gothic" panose="020B0502020202020204" pitchFamily="34" charset="0"/>
                <a:cs typeface="Verdana"/>
              </a:endParaRPr>
            </a:p>
          </p:txBody>
        </p:sp>
      </p:grp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2D9433B4-F3BD-8C41-B363-3A91284EF9D2}"/>
              </a:ext>
            </a:extLst>
          </p:cNvPr>
          <p:cNvGrpSpPr/>
          <p:nvPr/>
        </p:nvGrpSpPr>
        <p:grpSpPr>
          <a:xfrm>
            <a:off x="228600" y="9867877"/>
            <a:ext cx="19448085" cy="1355038"/>
            <a:chOff x="228600" y="9867877"/>
            <a:chExt cx="19448085" cy="1355038"/>
          </a:xfrm>
        </p:grpSpPr>
        <p:pic>
          <p:nvPicPr>
            <p:cNvPr id="21" name="Immagine 20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247CA7E3-2629-CB44-B8C5-8FE1FDB3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600" y="9867877"/>
              <a:ext cx="1420768" cy="1355038"/>
            </a:xfrm>
            <a:prstGeom prst="rect">
              <a:avLst/>
            </a:prstGeom>
          </p:spPr>
        </p:pic>
        <p:pic>
          <p:nvPicPr>
            <p:cNvPr id="30" name="object 50">
              <a:extLst>
                <a:ext uri="{FF2B5EF4-FFF2-40B4-BE49-F238E27FC236}">
                  <a16:creationId xmlns:a16="http://schemas.microsoft.com/office/drawing/2014/main" id="{2C377D77-C89D-DB43-BDAA-7AA7FBDE9FC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001975" y="10069465"/>
              <a:ext cx="674710" cy="883133"/>
            </a:xfrm>
            <a:prstGeom prst="rect">
              <a:avLst/>
            </a:prstGeom>
          </p:spPr>
        </p:pic>
        <p:pic>
          <p:nvPicPr>
            <p:cNvPr id="31" name="object 51">
              <a:extLst>
                <a:ext uri="{FF2B5EF4-FFF2-40B4-BE49-F238E27FC236}">
                  <a16:creationId xmlns:a16="http://schemas.microsoft.com/office/drawing/2014/main" id="{F6ED5F29-2A63-1F4B-A327-47889F0457EE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20282" y="10069465"/>
              <a:ext cx="753202" cy="883133"/>
            </a:xfrm>
            <a:prstGeom prst="rect">
              <a:avLst/>
            </a:prstGeom>
          </p:spPr>
        </p:pic>
        <p:pic>
          <p:nvPicPr>
            <p:cNvPr id="32" name="object 52">
              <a:extLst>
                <a:ext uri="{FF2B5EF4-FFF2-40B4-BE49-F238E27FC236}">
                  <a16:creationId xmlns:a16="http://schemas.microsoft.com/office/drawing/2014/main" id="{ED32D666-1D70-A844-B589-62DE83BCD038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681479" y="10033392"/>
              <a:ext cx="773253" cy="955283"/>
            </a:xfrm>
            <a:prstGeom prst="rect">
              <a:avLst/>
            </a:prstGeom>
          </p:spPr>
        </p:pic>
        <p:cxnSp>
          <p:nvCxnSpPr>
            <p:cNvPr id="33" name="Google Shape;74;p15">
              <a:extLst>
                <a:ext uri="{FF2B5EF4-FFF2-40B4-BE49-F238E27FC236}">
                  <a16:creationId xmlns:a16="http://schemas.microsoft.com/office/drawing/2014/main" id="{FE6D532A-5FBA-A947-B9DD-5C6CF537E183}"/>
                </a:ext>
              </a:extLst>
            </p:cNvPr>
            <p:cNvCxnSpPr>
              <a:cxnSpLocks/>
            </p:cNvCxnSpPr>
            <p:nvPr/>
          </p:nvCxnSpPr>
          <p:spPr>
            <a:xfrm>
              <a:off x="2203450" y="10531475"/>
              <a:ext cx="13716000" cy="0"/>
            </a:xfrm>
            <a:prstGeom prst="straightConnector1">
              <a:avLst/>
            </a:prstGeom>
            <a:noFill/>
            <a:ln w="19050" cap="flat" cmpd="sng">
              <a:solidFill>
                <a:srgbClr val="A2C61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2113677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98298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Cavalcavia San Marco- Friburgo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117850" y="1260421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14243050" y="3185772"/>
            <a:ext cx="616447" cy="61178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21B937F4-BD4C-4FD7-932B-1F9956D5C7FF}"/>
              </a:ext>
            </a:extLst>
          </p:cNvPr>
          <p:cNvSpPr txBox="1"/>
          <p:nvPr/>
        </p:nvSpPr>
        <p:spPr>
          <a:xfrm rot="16866241">
            <a:off x="17188179" y="8885585"/>
            <a:ext cx="2085841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470"/>
              </a:spcBef>
            </a:pPr>
            <a:r>
              <a:rPr lang="it-IT" sz="2000" b="1" i="1" dirty="0">
                <a:latin typeface="Verdana"/>
              </a:rPr>
              <a:t>FERMATA FS</a:t>
            </a:r>
            <a:endParaRPr sz="2000" b="1" i="1" dirty="0">
              <a:latin typeface="Verdana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EF59538-FEAB-40B1-8C4E-272130C21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050" y="5423549"/>
            <a:ext cx="16916400" cy="5717526"/>
          </a:xfrm>
          <a:prstGeom prst="rect">
            <a:avLst/>
          </a:prstGeom>
        </p:spPr>
      </p:pic>
      <p:sp>
        <p:nvSpPr>
          <p:cNvPr id="17" name="object 7">
            <a:extLst>
              <a:ext uri="{FF2B5EF4-FFF2-40B4-BE49-F238E27FC236}">
                <a16:creationId xmlns:a16="http://schemas.microsoft.com/office/drawing/2014/main" id="{C152BFFB-E275-41B0-9549-C554BD55A091}"/>
              </a:ext>
            </a:extLst>
          </p:cNvPr>
          <p:cNvSpPr txBox="1"/>
          <p:nvPr/>
        </p:nvSpPr>
        <p:spPr>
          <a:xfrm>
            <a:off x="16401069" y="6192431"/>
            <a:ext cx="837327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2000" b="1" i="1" dirty="0">
                <a:latin typeface="Verdana"/>
              </a:rPr>
              <a:t>NET</a:t>
            </a:r>
            <a:endParaRPr sz="2000" b="1" i="1" dirty="0">
              <a:latin typeface="Verdana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21F7AB73-30D4-43FF-B316-0ACB5022C43E}"/>
              </a:ext>
            </a:extLst>
          </p:cNvPr>
          <p:cNvSpPr txBox="1"/>
          <p:nvPr/>
        </p:nvSpPr>
        <p:spPr>
          <a:xfrm rot="4613720">
            <a:off x="7091143" y="6292621"/>
            <a:ext cx="2126320" cy="306494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VIA FRIBURGO</a:t>
            </a:r>
            <a:endParaRPr sz="1600" b="1" i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240031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98298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Via Venezia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117850" y="1260421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13938250" y="3507538"/>
            <a:ext cx="616447" cy="61178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9A00DD1-F804-4A95-8CC3-DDD8580415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880" y="5538030"/>
            <a:ext cx="16404339" cy="5534797"/>
          </a:xfrm>
          <a:prstGeom prst="rect">
            <a:avLst/>
          </a:prstGeom>
        </p:spPr>
      </p:pic>
      <p:sp>
        <p:nvSpPr>
          <p:cNvPr id="19" name="object 7">
            <a:extLst>
              <a:ext uri="{FF2B5EF4-FFF2-40B4-BE49-F238E27FC236}">
                <a16:creationId xmlns:a16="http://schemas.microsoft.com/office/drawing/2014/main" id="{21F7AB73-30D4-43FF-B316-0ACB5022C43E}"/>
              </a:ext>
            </a:extLst>
          </p:cNvPr>
          <p:cNvSpPr txBox="1"/>
          <p:nvPr/>
        </p:nvSpPr>
        <p:spPr>
          <a:xfrm>
            <a:off x="5808741" y="8716715"/>
            <a:ext cx="2126320" cy="306494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VIA VENEZIA</a:t>
            </a:r>
            <a:endParaRPr sz="1600" b="1" i="1" dirty="0">
              <a:latin typeface="Verdan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C152BFFB-E275-41B0-9549-C554BD55A091}"/>
              </a:ext>
            </a:extLst>
          </p:cNvPr>
          <p:cNvSpPr txBox="1"/>
          <p:nvPr/>
        </p:nvSpPr>
        <p:spPr>
          <a:xfrm>
            <a:off x="11481871" y="6211936"/>
            <a:ext cx="585707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2000" b="1" i="1" dirty="0">
                <a:latin typeface="Verdana"/>
              </a:rPr>
              <a:t>CC</a:t>
            </a:r>
            <a:endParaRPr sz="2000" b="1" i="1" dirty="0">
              <a:latin typeface="Verdana"/>
            </a:endParaRP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FA16BE90-61B0-4C5E-84A2-BC2C85E1D0B5}"/>
              </a:ext>
            </a:extLst>
          </p:cNvPr>
          <p:cNvSpPr txBox="1"/>
          <p:nvPr/>
        </p:nvSpPr>
        <p:spPr>
          <a:xfrm>
            <a:off x="10683438" y="10103905"/>
            <a:ext cx="585707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2000" b="1" i="1" dirty="0">
                <a:latin typeface="Verdana"/>
              </a:rPr>
              <a:t>CC</a:t>
            </a:r>
            <a:endParaRPr sz="2000" b="1" i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0558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98298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Stanga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117850" y="1260421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13330588" y="3655680"/>
            <a:ext cx="616447" cy="61178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9C095E9-CF87-443C-9F8C-8446A013A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6311" y="5339651"/>
            <a:ext cx="14236277" cy="5833725"/>
          </a:xfrm>
          <a:prstGeom prst="rect">
            <a:avLst/>
          </a:prstGeom>
        </p:spPr>
      </p:pic>
      <p:sp>
        <p:nvSpPr>
          <p:cNvPr id="19" name="object 7">
            <a:extLst>
              <a:ext uri="{FF2B5EF4-FFF2-40B4-BE49-F238E27FC236}">
                <a16:creationId xmlns:a16="http://schemas.microsoft.com/office/drawing/2014/main" id="{21F7AB73-30D4-43FF-B316-0ACB5022C43E}"/>
              </a:ext>
            </a:extLst>
          </p:cNvPr>
          <p:cNvSpPr txBox="1"/>
          <p:nvPr/>
        </p:nvSpPr>
        <p:spPr>
          <a:xfrm>
            <a:off x="10345030" y="9961002"/>
            <a:ext cx="1305951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2000" b="1" i="1" dirty="0">
                <a:latin typeface="Verdana"/>
              </a:rPr>
              <a:t>STANGA</a:t>
            </a:r>
            <a:endParaRPr sz="2000" b="1" i="1" dirty="0">
              <a:latin typeface="Verdana"/>
            </a:endParaRP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EC207CFD-4C05-4F3B-AA56-06439BE590E9}"/>
              </a:ext>
            </a:extLst>
          </p:cNvPr>
          <p:cNvSpPr txBox="1"/>
          <p:nvPr/>
        </p:nvSpPr>
        <p:spPr>
          <a:xfrm rot="18188869">
            <a:off x="13303241" y="6747016"/>
            <a:ext cx="2047130" cy="306494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VIA VENEZIA</a:t>
            </a:r>
            <a:endParaRPr sz="1600" b="1" i="1" dirty="0">
              <a:latin typeface="Verdana"/>
            </a:endParaRPr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9070B883-EFEB-4D07-9F42-9FD4A2CD7071}"/>
              </a:ext>
            </a:extLst>
          </p:cNvPr>
          <p:cNvSpPr txBox="1"/>
          <p:nvPr/>
        </p:nvSpPr>
        <p:spPr>
          <a:xfrm>
            <a:off x="3848100" y="9895682"/>
            <a:ext cx="2047130" cy="306494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VIA VENEZIA</a:t>
            </a:r>
            <a:endParaRPr sz="1600" b="1" i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525643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98298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Fiera - </a:t>
            </a:r>
            <a:r>
              <a:rPr lang="it-IT" sz="4000" b="1" dirty="0" err="1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Unipd</a:t>
            </a: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 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117850" y="1260421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12106027" y="3346832"/>
            <a:ext cx="616447" cy="61178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97B703B0-1463-4C6B-9521-5943507D4B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689" y="5151865"/>
            <a:ext cx="17099761" cy="5801535"/>
          </a:xfrm>
          <a:prstGeom prst="rect">
            <a:avLst/>
          </a:prstGeom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9070B883-EFEB-4D07-9F42-9FD4A2CD7071}"/>
              </a:ext>
            </a:extLst>
          </p:cNvPr>
          <p:cNvSpPr txBox="1"/>
          <p:nvPr/>
        </p:nvSpPr>
        <p:spPr>
          <a:xfrm>
            <a:off x="4032250" y="8367142"/>
            <a:ext cx="2047130" cy="306494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VIA VENEZIA</a:t>
            </a:r>
            <a:endParaRPr sz="1600" b="1" i="1" dirty="0">
              <a:latin typeface="Verdana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21F7AB73-30D4-43FF-B316-0ACB5022C43E}"/>
              </a:ext>
            </a:extLst>
          </p:cNvPr>
          <p:cNvSpPr txBox="1"/>
          <p:nvPr/>
        </p:nvSpPr>
        <p:spPr>
          <a:xfrm>
            <a:off x="4402839" y="6575479"/>
            <a:ext cx="1305951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2000" b="1" i="1" dirty="0">
                <a:latin typeface="Verdana"/>
              </a:rPr>
              <a:t>FIERA</a:t>
            </a:r>
            <a:endParaRPr sz="2000" b="1" i="1" dirty="0">
              <a:latin typeface="Verdan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F34B7D82-972D-4FD5-BC8D-B0E89FF7D445}"/>
              </a:ext>
            </a:extLst>
          </p:cNvPr>
          <p:cNvSpPr txBox="1"/>
          <p:nvPr/>
        </p:nvSpPr>
        <p:spPr>
          <a:xfrm>
            <a:off x="9477607" y="8963111"/>
            <a:ext cx="1305951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2000" b="1" i="1" dirty="0">
                <a:latin typeface="Verdana"/>
              </a:rPr>
              <a:t>UNIPD</a:t>
            </a:r>
            <a:endParaRPr sz="2000" b="1" i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013768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98298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Stazione di Padova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117850" y="1260421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11499850" y="3113491"/>
            <a:ext cx="616447" cy="61178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1886ABC-88BE-48D0-B0AC-717A9DC047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050" y="5380458"/>
            <a:ext cx="16838008" cy="5684417"/>
          </a:xfrm>
          <a:prstGeom prst="rect">
            <a:avLst/>
          </a:prstGeom>
        </p:spPr>
      </p:pic>
      <p:sp>
        <p:nvSpPr>
          <p:cNvPr id="17" name="object 7">
            <a:extLst>
              <a:ext uri="{FF2B5EF4-FFF2-40B4-BE49-F238E27FC236}">
                <a16:creationId xmlns:a16="http://schemas.microsoft.com/office/drawing/2014/main" id="{F34B7D82-972D-4FD5-BC8D-B0E89FF7D445}"/>
              </a:ext>
            </a:extLst>
          </p:cNvPr>
          <p:cNvSpPr txBox="1"/>
          <p:nvPr/>
        </p:nvSpPr>
        <p:spPr>
          <a:xfrm>
            <a:off x="15674163" y="6391117"/>
            <a:ext cx="1983881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2000" b="1" i="1" dirty="0">
                <a:latin typeface="Verdana"/>
              </a:rPr>
              <a:t>TRIBUNALE</a:t>
            </a:r>
            <a:endParaRPr sz="2000" b="1" i="1" dirty="0">
              <a:latin typeface="Verdana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21F7AB73-30D4-43FF-B316-0ACB5022C43E}"/>
              </a:ext>
            </a:extLst>
          </p:cNvPr>
          <p:cNvSpPr txBox="1"/>
          <p:nvPr/>
        </p:nvSpPr>
        <p:spPr>
          <a:xfrm rot="20697257">
            <a:off x="2768800" y="6622098"/>
            <a:ext cx="39624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2000" b="1" i="1" dirty="0">
                <a:latin typeface="Verdana"/>
              </a:rPr>
              <a:t>STAZIONE FS PADOVA</a:t>
            </a:r>
            <a:endParaRPr sz="2000" b="1" i="1" dirty="0">
              <a:latin typeface="Verdana"/>
            </a:endParaRPr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9070B883-EFEB-4D07-9F42-9FD4A2CD7071}"/>
              </a:ext>
            </a:extLst>
          </p:cNvPr>
          <p:cNvSpPr txBox="1"/>
          <p:nvPr/>
        </p:nvSpPr>
        <p:spPr>
          <a:xfrm rot="4278266">
            <a:off x="2715443" y="9731249"/>
            <a:ext cx="2284663" cy="306494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C.SO DEL POPOLO</a:t>
            </a:r>
            <a:endParaRPr sz="1600" b="1" i="1" dirty="0">
              <a:latin typeface="Verdana"/>
            </a:endParaRP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ABEAB5D4-CA60-4D15-8852-A16381DED4A4}"/>
              </a:ext>
            </a:extLst>
          </p:cNvPr>
          <p:cNvSpPr txBox="1"/>
          <p:nvPr/>
        </p:nvSpPr>
        <p:spPr>
          <a:xfrm rot="4758585">
            <a:off x="12004842" y="9805519"/>
            <a:ext cx="1465070" cy="306494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VIA GOZZI</a:t>
            </a:r>
            <a:endParaRPr sz="1600" b="1" i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222477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98298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Scrovegni Arena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117850" y="1260421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11231063" y="3629659"/>
            <a:ext cx="616447" cy="61178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93B402E2-6361-4DA6-8179-65057A3EF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1936" y="5511822"/>
            <a:ext cx="16780227" cy="5724140"/>
          </a:xfrm>
          <a:prstGeom prst="rect">
            <a:avLst/>
          </a:prstGeom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9070B883-EFEB-4D07-9F42-9FD4A2CD7071}"/>
              </a:ext>
            </a:extLst>
          </p:cNvPr>
          <p:cNvSpPr txBox="1"/>
          <p:nvPr/>
        </p:nvSpPr>
        <p:spPr>
          <a:xfrm>
            <a:off x="5801363" y="7820781"/>
            <a:ext cx="2284663" cy="306494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C.SO DEL POPOLO</a:t>
            </a:r>
            <a:endParaRPr sz="1600" b="1" i="1" dirty="0">
              <a:latin typeface="Verdan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F34B7D82-972D-4FD5-BC8D-B0E89FF7D445}"/>
              </a:ext>
            </a:extLst>
          </p:cNvPr>
          <p:cNvSpPr txBox="1"/>
          <p:nvPr/>
        </p:nvSpPr>
        <p:spPr>
          <a:xfrm>
            <a:off x="5672636" y="9600095"/>
            <a:ext cx="1785289" cy="675826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2000" b="1" i="1" dirty="0">
                <a:latin typeface="Verdana"/>
              </a:rPr>
              <a:t>GIARDINI ARENA</a:t>
            </a:r>
            <a:endParaRPr sz="2000" b="1" i="1" dirty="0">
              <a:latin typeface="Verdana"/>
            </a:endParaRPr>
          </a:p>
        </p:txBody>
      </p:sp>
      <p:sp>
        <p:nvSpPr>
          <p:cNvPr id="23" name="object 7">
            <a:extLst>
              <a:ext uri="{FF2B5EF4-FFF2-40B4-BE49-F238E27FC236}">
                <a16:creationId xmlns:a16="http://schemas.microsoft.com/office/drawing/2014/main" id="{3A0BC5F4-5C0A-41DA-AD2C-26911A13D29C}"/>
              </a:ext>
            </a:extLst>
          </p:cNvPr>
          <p:cNvSpPr txBox="1"/>
          <p:nvPr/>
        </p:nvSpPr>
        <p:spPr>
          <a:xfrm rot="16946296">
            <a:off x="10832298" y="10233684"/>
            <a:ext cx="1672104" cy="306494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VIA TRIESTE</a:t>
            </a:r>
            <a:endParaRPr sz="1600" b="1" i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21754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98298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Centro Storico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117850" y="1260421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11015378" y="3861966"/>
            <a:ext cx="616447" cy="61178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F8D08403-417C-4D39-BFA2-5198A1AB9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650" y="5349875"/>
            <a:ext cx="17108395" cy="5798950"/>
          </a:xfrm>
          <a:prstGeom prst="rect">
            <a:avLst/>
          </a:prstGeom>
        </p:spPr>
      </p:pic>
      <p:sp>
        <p:nvSpPr>
          <p:cNvPr id="17" name="object 7">
            <a:extLst>
              <a:ext uri="{FF2B5EF4-FFF2-40B4-BE49-F238E27FC236}">
                <a16:creationId xmlns:a16="http://schemas.microsoft.com/office/drawing/2014/main" id="{F34B7D82-972D-4FD5-BC8D-B0E89FF7D445}"/>
              </a:ext>
            </a:extLst>
          </p:cNvPr>
          <p:cNvSpPr txBox="1"/>
          <p:nvPr/>
        </p:nvSpPr>
        <p:spPr>
          <a:xfrm>
            <a:off x="11043499" y="7110225"/>
            <a:ext cx="2622675" cy="675826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2000" b="1" i="1" dirty="0">
                <a:latin typeface="Verdana"/>
              </a:rPr>
              <a:t>P.ZZA INSURREZIONE </a:t>
            </a:r>
            <a:endParaRPr sz="2000" b="1" i="1" dirty="0">
              <a:latin typeface="Verdana"/>
            </a:endParaRPr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9070B883-EFEB-4D07-9F42-9FD4A2CD7071}"/>
              </a:ext>
            </a:extLst>
          </p:cNvPr>
          <p:cNvSpPr txBox="1"/>
          <p:nvPr/>
        </p:nvSpPr>
        <p:spPr>
          <a:xfrm rot="2354598">
            <a:off x="2463799" y="6318776"/>
            <a:ext cx="1806444" cy="306494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C.SO MILANO</a:t>
            </a:r>
            <a:endParaRPr sz="1600" b="1" i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6493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98298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Centro Storico – Corso Milano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117850" y="1260421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10437386" y="3743256"/>
            <a:ext cx="616447" cy="61178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D59F916-8F18-453C-89DA-7E1B8E563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850" y="5393962"/>
            <a:ext cx="16932898" cy="5782888"/>
          </a:xfrm>
          <a:prstGeom prst="rect">
            <a:avLst/>
          </a:prstGeom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9070B883-EFEB-4D07-9F42-9FD4A2CD7071}"/>
              </a:ext>
            </a:extLst>
          </p:cNvPr>
          <p:cNvSpPr txBox="1"/>
          <p:nvPr/>
        </p:nvSpPr>
        <p:spPr>
          <a:xfrm rot="191217">
            <a:off x="8699388" y="8132159"/>
            <a:ext cx="1806444" cy="306494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C.SO MILANO</a:t>
            </a:r>
            <a:endParaRPr sz="1600" b="1" i="1" dirty="0">
              <a:latin typeface="Verdana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1C05DD21-4F8A-41FB-9ACF-77BD7C98AE93}"/>
              </a:ext>
            </a:extLst>
          </p:cNvPr>
          <p:cNvSpPr txBox="1"/>
          <p:nvPr/>
        </p:nvSpPr>
        <p:spPr>
          <a:xfrm rot="19112573">
            <a:off x="1810898" y="10427390"/>
            <a:ext cx="1806444" cy="306494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VIA VICENZA</a:t>
            </a:r>
            <a:endParaRPr sz="1600" b="1" i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5486794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98298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Via Vicenza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117850" y="1260421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9733317" y="3754940"/>
            <a:ext cx="616447" cy="611780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A19612E-341F-46E9-94C4-E085115FB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811" y="5430364"/>
            <a:ext cx="16896639" cy="5710711"/>
          </a:xfrm>
          <a:prstGeom prst="rect">
            <a:avLst/>
          </a:prstGeom>
        </p:spPr>
      </p:pic>
      <p:sp>
        <p:nvSpPr>
          <p:cNvPr id="19" name="object 7">
            <a:extLst>
              <a:ext uri="{FF2B5EF4-FFF2-40B4-BE49-F238E27FC236}">
                <a16:creationId xmlns:a16="http://schemas.microsoft.com/office/drawing/2014/main" id="{1C05DD21-4F8A-41FB-9ACF-77BD7C98AE93}"/>
              </a:ext>
            </a:extLst>
          </p:cNvPr>
          <p:cNvSpPr txBox="1"/>
          <p:nvPr/>
        </p:nvSpPr>
        <p:spPr>
          <a:xfrm rot="21387846">
            <a:off x="8426190" y="8341132"/>
            <a:ext cx="1806444" cy="306494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VIA VICENZA</a:t>
            </a:r>
            <a:endParaRPr sz="1600" b="1" i="1" dirty="0">
              <a:latin typeface="Verdana"/>
            </a:endParaRPr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9070B883-EFEB-4D07-9F42-9FD4A2CD7071}"/>
              </a:ext>
            </a:extLst>
          </p:cNvPr>
          <p:cNvSpPr txBox="1"/>
          <p:nvPr/>
        </p:nvSpPr>
        <p:spPr>
          <a:xfrm rot="18296959">
            <a:off x="3140538" y="9160099"/>
            <a:ext cx="2066973" cy="306494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LINEA FS PD-BO </a:t>
            </a:r>
            <a:endParaRPr sz="1600" b="1" i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72559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98298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Chiesanuova 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117850" y="1260421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8967296" y="3751143"/>
            <a:ext cx="785424" cy="662073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8224C7C-D391-47B9-B5AA-081910989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991" y="5339651"/>
            <a:ext cx="16982918" cy="5693866"/>
          </a:xfrm>
          <a:prstGeom prst="rect">
            <a:avLst/>
          </a:prstGeom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9070B883-EFEB-4D07-9F42-9FD4A2CD7071}"/>
              </a:ext>
            </a:extLst>
          </p:cNvPr>
          <p:cNvSpPr txBox="1"/>
          <p:nvPr/>
        </p:nvSpPr>
        <p:spPr>
          <a:xfrm rot="391767">
            <a:off x="3127099" y="7827444"/>
            <a:ext cx="2521272" cy="306494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VIA CHIESANUOVA</a:t>
            </a:r>
            <a:endParaRPr sz="1600" b="1" i="1" dirty="0">
              <a:latin typeface="Verdana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1C05DD21-4F8A-41FB-9ACF-77BD7C98AE93}"/>
              </a:ext>
            </a:extLst>
          </p:cNvPr>
          <p:cNvSpPr txBox="1"/>
          <p:nvPr/>
        </p:nvSpPr>
        <p:spPr>
          <a:xfrm>
            <a:off x="7064300" y="5575559"/>
            <a:ext cx="1516268" cy="552715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CIMITERO MAGGIORE</a:t>
            </a:r>
            <a:endParaRPr sz="1600" b="1" i="1" dirty="0">
              <a:latin typeface="Verdan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E15D7C9A-0DD3-4C74-A05E-078EB3922F0F}"/>
              </a:ext>
            </a:extLst>
          </p:cNvPr>
          <p:cNvSpPr txBox="1"/>
          <p:nvPr/>
        </p:nvSpPr>
        <p:spPr>
          <a:xfrm rot="16551656">
            <a:off x="14217251" y="9744780"/>
            <a:ext cx="2252848" cy="304946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C.SO AUSTRALIA</a:t>
            </a:r>
            <a:endParaRPr sz="1600" b="1" i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83835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286536" y="1037357"/>
            <a:ext cx="6552565" cy="8425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0"/>
              </a:spcBef>
            </a:pPr>
            <a:r>
              <a:rPr lang="it-IT" sz="5400" dirty="0">
                <a:solidFill>
                  <a:srgbClr val="555C5A"/>
                </a:solidFill>
                <a:latin typeface="Garamond"/>
              </a:rPr>
              <a:t>SIR</a:t>
            </a:r>
            <a:r>
              <a:rPr lang="it-IT" sz="3600" dirty="0"/>
              <a:t> </a:t>
            </a:r>
            <a:r>
              <a:rPr lang="it-IT" sz="5400" dirty="0">
                <a:solidFill>
                  <a:srgbClr val="555C5A"/>
                </a:solidFill>
                <a:latin typeface="Garamond"/>
              </a:rPr>
              <a:t>1</a:t>
            </a:r>
            <a:endParaRPr sz="5400" dirty="0">
              <a:solidFill>
                <a:srgbClr val="555C5A"/>
              </a:solidFill>
              <a:latin typeface="Garamond"/>
            </a:endParaRPr>
          </a:p>
        </p:txBody>
      </p:sp>
      <p:sp>
        <p:nvSpPr>
          <p:cNvPr id="15" name="object 14">
            <a:extLst>
              <a:ext uri="{FF2B5EF4-FFF2-40B4-BE49-F238E27FC236}">
                <a16:creationId xmlns:a16="http://schemas.microsoft.com/office/drawing/2014/main" id="{A417AF6E-AC72-489D-A483-5910F3658F05}"/>
              </a:ext>
            </a:extLst>
          </p:cNvPr>
          <p:cNvSpPr txBox="1"/>
          <p:nvPr/>
        </p:nvSpPr>
        <p:spPr>
          <a:xfrm>
            <a:off x="913606" y="2008693"/>
            <a:ext cx="8986044" cy="781432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11454">
              <a:lnSpc>
                <a:spcPct val="100000"/>
              </a:lnSpc>
              <a:spcBef>
                <a:spcPts val="135"/>
              </a:spcBef>
            </a:pPr>
            <a:r>
              <a:rPr lang="it-IT" sz="3200" b="1" dirty="0">
                <a:latin typeface="Century Gothic" panose="020B0502020202020204" pitchFamily="34" charset="0"/>
                <a:cs typeface="Tahoma"/>
                <a:sym typeface="Wingdings" panose="05000000000000000000" pitchFamily="2" charset="2"/>
              </a:rPr>
              <a:t>GUIZZA - STAZIONE - PONTEVIGODARZERE</a:t>
            </a:r>
            <a:endParaRPr lang="it-IT" sz="2400" b="1" dirty="0">
              <a:latin typeface="Century Gothic" panose="020B0502020202020204" pitchFamily="34" charset="0"/>
              <a:cs typeface="Tahoma"/>
              <a:sym typeface="Wingdings" panose="05000000000000000000" pitchFamily="2" charset="2"/>
            </a:endParaRPr>
          </a:p>
          <a:p>
            <a:pPr marL="12700">
              <a:lnSpc>
                <a:spcPts val="2280"/>
              </a:lnSpc>
            </a:pPr>
            <a:endParaRPr sz="1900" dirty="0">
              <a:latin typeface="Verdana"/>
              <a:cs typeface="Verdana"/>
            </a:endParaRPr>
          </a:p>
        </p:txBody>
      </p:sp>
      <p:sp>
        <p:nvSpPr>
          <p:cNvPr id="16" name="object 14">
            <a:extLst>
              <a:ext uri="{FF2B5EF4-FFF2-40B4-BE49-F238E27FC236}">
                <a16:creationId xmlns:a16="http://schemas.microsoft.com/office/drawing/2014/main" id="{DE2CB0DA-5967-44F6-BFFF-3D7464005FCC}"/>
              </a:ext>
            </a:extLst>
          </p:cNvPr>
          <p:cNvSpPr txBox="1"/>
          <p:nvPr/>
        </p:nvSpPr>
        <p:spPr>
          <a:xfrm>
            <a:off x="840289" y="2685296"/>
            <a:ext cx="9680456" cy="5746894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17145" rIns="0" bIns="0" rtlCol="0">
            <a:spAutoFit/>
          </a:bodyPr>
          <a:lstStyle/>
          <a:p>
            <a:pPr marL="211454">
              <a:lnSpc>
                <a:spcPct val="100000"/>
              </a:lnSpc>
              <a:spcBef>
                <a:spcPts val="135"/>
              </a:spcBef>
            </a:pPr>
            <a:endParaRPr lang="it-IT" b="1" dirty="0">
              <a:solidFill>
                <a:schemeClr val="bg2"/>
              </a:solidFill>
              <a:latin typeface="Verdana"/>
              <a:cs typeface="Tahoma"/>
              <a:sym typeface="Wingdings" panose="05000000000000000000" pitchFamily="2" charset="2"/>
            </a:endParaRPr>
          </a:p>
          <a:p>
            <a:pPr marL="497204" indent="-285750">
              <a:lnSpc>
                <a:spcPct val="2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  <a:sym typeface="Wingdings" panose="05000000000000000000" pitchFamily="2" charset="2"/>
              </a:rPr>
              <a:t>TRAM SIR 1		18				214 BUS</a:t>
            </a:r>
          </a:p>
          <a:p>
            <a:pPr marL="497204" indent="-285750">
              <a:lnSpc>
                <a:spcPct val="2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  <a:sym typeface="Wingdings" panose="05000000000000000000" pitchFamily="2" charset="2"/>
              </a:rPr>
              <a:t>T= 				6/7 MINUTI			10 MINUTI</a:t>
            </a:r>
          </a:p>
          <a:p>
            <a:pPr marL="497204" indent="-285750">
              <a:lnSpc>
                <a:spcPct val="2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  <a:sym typeface="Wingdings" panose="05000000000000000000" pitchFamily="2" charset="2"/>
              </a:rPr>
              <a:t>Pax/G 			33.000 			(TPL 100k)</a:t>
            </a:r>
          </a:p>
          <a:p>
            <a:pPr marL="497204" indent="-285750">
              <a:lnSpc>
                <a:spcPct val="2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  <a:sym typeface="Wingdings" panose="05000000000000000000" pitchFamily="2" charset="2"/>
              </a:rPr>
              <a:t>Pax/anno		6,8 ML			26,6 ML BUS</a:t>
            </a:r>
          </a:p>
          <a:p>
            <a:pPr marL="497204" indent="-285750">
              <a:lnSpc>
                <a:spcPct val="2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r>
              <a:rPr lang="it-IT" sz="2400" b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  <a:sym typeface="Wingdings" panose="05000000000000000000" pitchFamily="2" charset="2"/>
              </a:rPr>
              <a:t>KM anno			900.000			7,5 ML BUS</a:t>
            </a:r>
          </a:p>
          <a:p>
            <a:pPr marL="211454">
              <a:lnSpc>
                <a:spcPct val="200000"/>
              </a:lnSpc>
              <a:spcBef>
                <a:spcPts val="135"/>
              </a:spcBef>
            </a:pPr>
            <a:endParaRPr lang="it-IT" b="1" dirty="0">
              <a:solidFill>
                <a:schemeClr val="bg2"/>
              </a:solidFill>
              <a:latin typeface="Century Gothic" panose="020B0502020202020204" pitchFamily="34" charset="0"/>
              <a:cs typeface="Tahoma"/>
              <a:sym typeface="Wingdings" panose="05000000000000000000" pitchFamily="2" charset="2"/>
            </a:endParaRPr>
          </a:p>
          <a:p>
            <a:pPr marL="211454">
              <a:lnSpc>
                <a:spcPct val="200000"/>
              </a:lnSpc>
              <a:spcBef>
                <a:spcPts val="135"/>
              </a:spcBef>
            </a:pPr>
            <a:r>
              <a:rPr lang="it-IT" i="1" dirty="0">
                <a:solidFill>
                  <a:schemeClr val="bg2"/>
                </a:solidFill>
                <a:latin typeface="Century Gothic" panose="020B0502020202020204" pitchFamily="34" charset="0"/>
                <a:cs typeface="Tahoma"/>
                <a:sym typeface="Wingdings" panose="05000000000000000000" pitchFamily="2" charset="2"/>
              </a:rPr>
              <a:t>Dati riportati nella Carta dei Servizi di BIV</a:t>
            </a:r>
          </a:p>
          <a:p>
            <a:pPr marL="497204" indent="-285750">
              <a:lnSpc>
                <a:spcPct val="100000"/>
              </a:lnSpc>
              <a:spcBef>
                <a:spcPts val="135"/>
              </a:spcBef>
              <a:buFont typeface="Arial" panose="020B0604020202020204" pitchFamily="34" charset="0"/>
              <a:buChar char="•"/>
            </a:pPr>
            <a:endParaRPr dirty="0">
              <a:solidFill>
                <a:schemeClr val="bg2"/>
              </a:solidFill>
              <a:latin typeface="Tahoma"/>
              <a:cs typeface="Tahoma"/>
            </a:endParaRPr>
          </a:p>
          <a:p>
            <a:pPr marL="12700">
              <a:lnSpc>
                <a:spcPts val="2280"/>
              </a:lnSpc>
            </a:pPr>
            <a:endParaRPr sz="1900" dirty="0">
              <a:solidFill>
                <a:schemeClr val="bg2"/>
              </a:solidFill>
              <a:latin typeface="Verdana"/>
              <a:cs typeface="Verdana"/>
            </a:endParaRPr>
          </a:p>
        </p:txBody>
      </p:sp>
      <p:pic>
        <p:nvPicPr>
          <p:cNvPr id="23" name="object 6">
            <a:extLst>
              <a:ext uri="{FF2B5EF4-FFF2-40B4-BE49-F238E27FC236}">
                <a16:creationId xmlns:a16="http://schemas.microsoft.com/office/drawing/2014/main" id="{40936B58-E4C3-4602-8308-6D0264D415B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1792" y="8685580"/>
            <a:ext cx="8208953" cy="1545862"/>
          </a:xfrm>
          <a:prstGeom prst="rect">
            <a:avLst/>
          </a:prstGeom>
        </p:spPr>
      </p:pic>
      <p:graphicFrame>
        <p:nvGraphicFramePr>
          <p:cNvPr id="13" name="Grafico 12">
            <a:extLst>
              <a:ext uri="{FF2B5EF4-FFF2-40B4-BE49-F238E27FC236}">
                <a16:creationId xmlns:a16="http://schemas.microsoft.com/office/drawing/2014/main" id="{DDC1A3FD-2617-4298-96D9-C4D0C351873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08413644"/>
              </p:ext>
            </p:extLst>
          </p:nvPr>
        </p:nvGraphicFramePr>
        <p:xfrm>
          <a:off x="11195050" y="1915563"/>
          <a:ext cx="3657600" cy="2945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B20B9B4F-148D-4208-8ED5-C24D03DF11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2020109"/>
              </p:ext>
            </p:extLst>
          </p:nvPr>
        </p:nvGraphicFramePr>
        <p:xfrm>
          <a:off x="15223786" y="1741203"/>
          <a:ext cx="3879392" cy="31197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Grafico 16">
            <a:extLst>
              <a:ext uri="{FF2B5EF4-FFF2-40B4-BE49-F238E27FC236}">
                <a16:creationId xmlns:a16="http://schemas.microsoft.com/office/drawing/2014/main" id="{3B0BB977-1D36-465E-BAC4-DE97A9B080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3949480"/>
              </p:ext>
            </p:extLst>
          </p:nvPr>
        </p:nvGraphicFramePr>
        <p:xfrm>
          <a:off x="11271250" y="5654675"/>
          <a:ext cx="3657600" cy="3199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8" name="Grafico 17">
            <a:extLst>
              <a:ext uri="{FF2B5EF4-FFF2-40B4-BE49-F238E27FC236}">
                <a16:creationId xmlns:a16="http://schemas.microsoft.com/office/drawing/2014/main" id="{3510B07D-7AF0-41F4-A555-185BD4DB9C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145303"/>
              </p:ext>
            </p:extLst>
          </p:nvPr>
        </p:nvGraphicFramePr>
        <p:xfrm>
          <a:off x="15063222" y="5768643"/>
          <a:ext cx="4109244" cy="2971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0" name="Gruppo 9">
            <a:extLst>
              <a:ext uri="{FF2B5EF4-FFF2-40B4-BE49-F238E27FC236}">
                <a16:creationId xmlns:a16="http://schemas.microsoft.com/office/drawing/2014/main" id="{3AFA6A43-6440-AF4B-99F8-6B6C03BD32D8}"/>
              </a:ext>
            </a:extLst>
          </p:cNvPr>
          <p:cNvGrpSpPr/>
          <p:nvPr/>
        </p:nvGrpSpPr>
        <p:grpSpPr>
          <a:xfrm>
            <a:off x="228600" y="9867877"/>
            <a:ext cx="19448085" cy="1355038"/>
            <a:chOff x="228600" y="9867877"/>
            <a:chExt cx="19448085" cy="1355038"/>
          </a:xfrm>
        </p:grpSpPr>
        <p:pic>
          <p:nvPicPr>
            <p:cNvPr id="11" name="Immagine 10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C6337397-315A-C042-A86F-33B16BEAD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600" y="9867877"/>
              <a:ext cx="1420768" cy="1355038"/>
            </a:xfrm>
            <a:prstGeom prst="rect">
              <a:avLst/>
            </a:prstGeom>
          </p:spPr>
        </p:pic>
        <p:pic>
          <p:nvPicPr>
            <p:cNvPr id="12" name="object 50">
              <a:extLst>
                <a:ext uri="{FF2B5EF4-FFF2-40B4-BE49-F238E27FC236}">
                  <a16:creationId xmlns:a16="http://schemas.microsoft.com/office/drawing/2014/main" id="{A3409919-D312-0643-A635-84819286653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9001975" y="10069465"/>
              <a:ext cx="674710" cy="883133"/>
            </a:xfrm>
            <a:prstGeom prst="rect">
              <a:avLst/>
            </a:prstGeom>
          </p:spPr>
        </p:pic>
        <p:pic>
          <p:nvPicPr>
            <p:cNvPr id="19" name="object 51">
              <a:extLst>
                <a:ext uri="{FF2B5EF4-FFF2-40B4-BE49-F238E27FC236}">
                  <a16:creationId xmlns:a16="http://schemas.microsoft.com/office/drawing/2014/main" id="{52D6E23C-2996-EF4E-ACD2-05D008C1FFCF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20282" y="10069465"/>
              <a:ext cx="753202" cy="883133"/>
            </a:xfrm>
            <a:prstGeom prst="rect">
              <a:avLst/>
            </a:prstGeom>
          </p:spPr>
        </p:pic>
        <p:pic>
          <p:nvPicPr>
            <p:cNvPr id="20" name="object 52">
              <a:extLst>
                <a:ext uri="{FF2B5EF4-FFF2-40B4-BE49-F238E27FC236}">
                  <a16:creationId xmlns:a16="http://schemas.microsoft.com/office/drawing/2014/main" id="{7EA14737-A45F-064D-BEB0-71B25B81748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681479" y="10033392"/>
              <a:ext cx="773253" cy="955283"/>
            </a:xfrm>
            <a:prstGeom prst="rect">
              <a:avLst/>
            </a:prstGeom>
          </p:spPr>
        </p:pic>
        <p:cxnSp>
          <p:nvCxnSpPr>
            <p:cNvPr id="21" name="Google Shape;74;p15">
              <a:extLst>
                <a:ext uri="{FF2B5EF4-FFF2-40B4-BE49-F238E27FC236}">
                  <a16:creationId xmlns:a16="http://schemas.microsoft.com/office/drawing/2014/main" id="{FF28946F-B5CD-1349-B06B-E698CA6F3DE2}"/>
                </a:ext>
              </a:extLst>
            </p:cNvPr>
            <p:cNvCxnSpPr>
              <a:cxnSpLocks/>
            </p:cNvCxnSpPr>
            <p:nvPr/>
          </p:nvCxnSpPr>
          <p:spPr>
            <a:xfrm>
              <a:off x="2203450" y="10531475"/>
              <a:ext cx="13716000" cy="0"/>
            </a:xfrm>
            <a:prstGeom prst="straightConnector1">
              <a:avLst/>
            </a:prstGeom>
            <a:noFill/>
            <a:ln w="19050" cap="flat" cmpd="sng">
              <a:solidFill>
                <a:srgbClr val="A2C61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8880646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98298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Chiesanuova </a:t>
            </a:r>
            <a:r>
              <a:rPr lang="it-IT" sz="4000" b="1" dirty="0" err="1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Pierobon</a:t>
            </a:r>
            <a:endParaRPr lang="it-IT" sz="4000" b="1" dirty="0">
              <a:solidFill>
                <a:srgbClr val="555C5A"/>
              </a:solidFill>
              <a:latin typeface="Garamond"/>
              <a:ea typeface="+mj-ea"/>
              <a:cs typeface="Verdana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117850" y="1260421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8092142" y="3430600"/>
            <a:ext cx="785424" cy="662073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7BC08F5-9FD2-4D57-AA07-EE414F8E6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5025" y="5292569"/>
            <a:ext cx="17094050" cy="5820519"/>
          </a:xfrm>
          <a:prstGeom prst="rect">
            <a:avLst/>
          </a:prstGeom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9070B883-EFEB-4D07-9F42-9FD4A2CD7071}"/>
              </a:ext>
            </a:extLst>
          </p:cNvPr>
          <p:cNvSpPr txBox="1"/>
          <p:nvPr/>
        </p:nvSpPr>
        <p:spPr>
          <a:xfrm rot="391767">
            <a:off x="5557934" y="7820769"/>
            <a:ext cx="2521272" cy="306494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VIA CHIESANUOVA</a:t>
            </a:r>
            <a:endParaRPr sz="1600" b="1" i="1" dirty="0">
              <a:latin typeface="Verdan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E15D7C9A-0DD3-4C74-A05E-078EB3922F0F}"/>
              </a:ext>
            </a:extLst>
          </p:cNvPr>
          <p:cNvSpPr txBox="1"/>
          <p:nvPr/>
        </p:nvSpPr>
        <p:spPr>
          <a:xfrm>
            <a:off x="9847298" y="6516149"/>
            <a:ext cx="1417734" cy="552715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CASERMA PIEROBON</a:t>
            </a:r>
            <a:endParaRPr sz="1600" b="1" i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2696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98298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Chiesanuova Romagnoli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026410" y="1260421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7398319" y="3295408"/>
            <a:ext cx="785424" cy="662073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20C85E9-9AB0-463F-889B-58207EEC5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37" y="5339651"/>
            <a:ext cx="17153903" cy="5862179"/>
          </a:xfrm>
          <a:prstGeom prst="rect">
            <a:avLst/>
          </a:prstGeom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9070B883-EFEB-4D07-9F42-9FD4A2CD7071}"/>
              </a:ext>
            </a:extLst>
          </p:cNvPr>
          <p:cNvSpPr txBox="1"/>
          <p:nvPr/>
        </p:nvSpPr>
        <p:spPr>
          <a:xfrm rot="219207">
            <a:off x="10287854" y="8325494"/>
            <a:ext cx="2521272" cy="306494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VIA CHIESANUOVA</a:t>
            </a:r>
            <a:endParaRPr sz="1600" b="1" i="1" dirty="0">
              <a:latin typeface="Verdana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1C05DD21-4F8A-41FB-9ACF-77BD7C98AE93}"/>
              </a:ext>
            </a:extLst>
          </p:cNvPr>
          <p:cNvSpPr txBox="1"/>
          <p:nvPr/>
        </p:nvSpPr>
        <p:spPr>
          <a:xfrm>
            <a:off x="16061631" y="10048929"/>
            <a:ext cx="1926649" cy="552715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EX CASERMA ROMAGNOLI  </a:t>
            </a:r>
            <a:endParaRPr sz="1600" b="1" i="1" dirty="0">
              <a:latin typeface="Verdan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E15D7C9A-0DD3-4C74-A05E-078EB3922F0F}"/>
              </a:ext>
            </a:extLst>
          </p:cNvPr>
          <p:cNvSpPr txBox="1"/>
          <p:nvPr/>
        </p:nvSpPr>
        <p:spPr>
          <a:xfrm rot="3681602">
            <a:off x="2893744" y="9647111"/>
            <a:ext cx="2252848" cy="304946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FIUME BRENTELLE</a:t>
            </a:r>
            <a:endParaRPr sz="1600" b="1" i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71955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98298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Rubano </a:t>
            </a:r>
            <a:r>
              <a:rPr lang="it-IT" sz="4000" b="1" dirty="0" err="1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Brentelle</a:t>
            </a:r>
            <a:endParaRPr lang="it-IT" sz="4000" b="1" dirty="0">
              <a:solidFill>
                <a:srgbClr val="555C5A"/>
              </a:solidFill>
              <a:latin typeface="Garamond"/>
              <a:ea typeface="+mj-ea"/>
              <a:cs typeface="Verdana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026410" y="1260421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6673902" y="2952596"/>
            <a:ext cx="785424" cy="662073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8238D611-820C-4019-BCD4-A3C1898D5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1450" y="5315993"/>
            <a:ext cx="17221200" cy="5871702"/>
          </a:xfrm>
          <a:prstGeom prst="rect">
            <a:avLst/>
          </a:prstGeom>
        </p:spPr>
      </p:pic>
      <p:sp>
        <p:nvSpPr>
          <p:cNvPr id="19" name="object 7">
            <a:extLst>
              <a:ext uri="{FF2B5EF4-FFF2-40B4-BE49-F238E27FC236}">
                <a16:creationId xmlns:a16="http://schemas.microsoft.com/office/drawing/2014/main" id="{1C05DD21-4F8A-41FB-9ACF-77BD7C98AE93}"/>
              </a:ext>
            </a:extLst>
          </p:cNvPr>
          <p:cNvSpPr txBox="1"/>
          <p:nvPr/>
        </p:nvSpPr>
        <p:spPr>
          <a:xfrm>
            <a:off x="16018183" y="10223112"/>
            <a:ext cx="579067" cy="306494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CC</a:t>
            </a:r>
            <a:endParaRPr sz="1600" b="1" i="1" dirty="0">
              <a:latin typeface="Verdana"/>
            </a:endParaRPr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9070B883-EFEB-4D07-9F42-9FD4A2CD7071}"/>
              </a:ext>
            </a:extLst>
          </p:cNvPr>
          <p:cNvSpPr txBox="1"/>
          <p:nvPr/>
        </p:nvSpPr>
        <p:spPr>
          <a:xfrm rot="21387178">
            <a:off x="7599091" y="9144920"/>
            <a:ext cx="2394988" cy="552715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ctr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SR 11 VIA DELLA PROVVIDENZA</a:t>
            </a:r>
            <a:endParaRPr sz="1600" b="1" i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3998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98298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Rubano Via Po - Borromeo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026410" y="1260421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5937250" y="2740973"/>
            <a:ext cx="785424" cy="662073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19F4248-51FB-433A-8615-8A3BCE68F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860" y="5355526"/>
            <a:ext cx="17277130" cy="5894694"/>
          </a:xfrm>
          <a:prstGeom prst="rect">
            <a:avLst/>
          </a:prstGeom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9070B883-EFEB-4D07-9F42-9FD4A2CD7071}"/>
              </a:ext>
            </a:extLst>
          </p:cNvPr>
          <p:cNvSpPr txBox="1"/>
          <p:nvPr/>
        </p:nvSpPr>
        <p:spPr>
          <a:xfrm>
            <a:off x="8816789" y="10080504"/>
            <a:ext cx="2521272" cy="552715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ctr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SR 11 VIA DELLA PROVVIDENZA</a:t>
            </a:r>
            <a:endParaRPr sz="1600" b="1" i="1" dirty="0">
              <a:latin typeface="Verdana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1C05DD21-4F8A-41FB-9ACF-77BD7C98AE93}"/>
              </a:ext>
            </a:extLst>
          </p:cNvPr>
          <p:cNvSpPr txBox="1"/>
          <p:nvPr/>
        </p:nvSpPr>
        <p:spPr>
          <a:xfrm rot="16396670">
            <a:off x="17232877" y="6253160"/>
            <a:ext cx="1148294" cy="306494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VIA PO</a:t>
            </a:r>
            <a:endParaRPr sz="1600" b="1" i="1" dirty="0">
              <a:latin typeface="Verdana"/>
            </a:endParaRPr>
          </a:p>
        </p:txBody>
      </p:sp>
      <p:sp>
        <p:nvSpPr>
          <p:cNvPr id="20" name="object 7">
            <a:extLst>
              <a:ext uri="{FF2B5EF4-FFF2-40B4-BE49-F238E27FC236}">
                <a16:creationId xmlns:a16="http://schemas.microsoft.com/office/drawing/2014/main" id="{F772CA18-3301-471B-8FBB-5E51344AA929}"/>
              </a:ext>
            </a:extLst>
          </p:cNvPr>
          <p:cNvSpPr txBox="1"/>
          <p:nvPr/>
        </p:nvSpPr>
        <p:spPr>
          <a:xfrm rot="15904622">
            <a:off x="9025885" y="7653678"/>
            <a:ext cx="2141814" cy="306494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VIA BORROMEO</a:t>
            </a:r>
            <a:endParaRPr sz="1600" b="1" i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75572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98298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Rubano Z.I.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026410" y="1260421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5283200" y="2658383"/>
            <a:ext cx="785424" cy="662073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5E4C6976-7937-4BDF-BCD9-690C87D56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619" y="5487129"/>
            <a:ext cx="16590862" cy="5656784"/>
          </a:xfrm>
          <a:prstGeom prst="rect">
            <a:avLst/>
          </a:prstGeom>
        </p:spPr>
      </p:pic>
      <p:sp>
        <p:nvSpPr>
          <p:cNvPr id="22" name="object 7">
            <a:extLst>
              <a:ext uri="{FF2B5EF4-FFF2-40B4-BE49-F238E27FC236}">
                <a16:creationId xmlns:a16="http://schemas.microsoft.com/office/drawing/2014/main" id="{9070B883-EFEB-4D07-9F42-9FD4A2CD7071}"/>
              </a:ext>
            </a:extLst>
          </p:cNvPr>
          <p:cNvSpPr txBox="1"/>
          <p:nvPr/>
        </p:nvSpPr>
        <p:spPr>
          <a:xfrm>
            <a:off x="12029324" y="8793925"/>
            <a:ext cx="1309176" cy="30824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ctr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SR 11</a:t>
            </a:r>
            <a:endParaRPr sz="1600" b="1" i="1" dirty="0">
              <a:latin typeface="Verdana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1C05DD21-4F8A-41FB-9ACF-77BD7C98AE93}"/>
              </a:ext>
            </a:extLst>
          </p:cNvPr>
          <p:cNvSpPr txBox="1"/>
          <p:nvPr/>
        </p:nvSpPr>
        <p:spPr>
          <a:xfrm>
            <a:off x="4184832" y="7192094"/>
            <a:ext cx="1433250" cy="306494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CIMITERO</a:t>
            </a:r>
            <a:endParaRPr sz="1600" b="1" i="1" dirty="0">
              <a:latin typeface="Verdan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2FDF2E35-C8B3-48FB-BEE5-23F0187B4F91}"/>
              </a:ext>
            </a:extLst>
          </p:cNvPr>
          <p:cNvSpPr txBox="1"/>
          <p:nvPr/>
        </p:nvSpPr>
        <p:spPr>
          <a:xfrm>
            <a:off x="6068624" y="10302875"/>
            <a:ext cx="1309176" cy="30824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ctr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Z.I. </a:t>
            </a:r>
            <a:endParaRPr sz="1600" b="1" i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930290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98298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Rubano Via Europa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026410" y="1260421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4443746" y="2327347"/>
            <a:ext cx="785424" cy="662073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9569DF1-3C30-485A-995B-A1CEFAFC3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946" y="5286906"/>
            <a:ext cx="17357434" cy="5921803"/>
          </a:xfrm>
          <a:prstGeom prst="rect">
            <a:avLst/>
          </a:prstGeom>
        </p:spPr>
      </p:pic>
      <p:sp>
        <p:nvSpPr>
          <p:cNvPr id="21" name="object 34">
            <a:extLst>
              <a:ext uri="{FF2B5EF4-FFF2-40B4-BE49-F238E27FC236}">
                <a16:creationId xmlns:a16="http://schemas.microsoft.com/office/drawing/2014/main" id="{0F8A8520-DE2F-411B-81EC-CA0C9132A90A}"/>
              </a:ext>
            </a:extLst>
          </p:cNvPr>
          <p:cNvSpPr txBox="1"/>
          <p:nvPr/>
        </p:nvSpPr>
        <p:spPr>
          <a:xfrm>
            <a:off x="7544995" y="9556534"/>
            <a:ext cx="1598259" cy="305212"/>
          </a:xfrm>
          <a:prstGeom prst="rect">
            <a:avLst/>
          </a:prstGeom>
          <a:solidFill>
            <a:srgbClr val="FFFFFF"/>
          </a:solidFill>
          <a:ln w="20941">
            <a:solidFill>
              <a:srgbClr val="FF00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391795" marR="394970" indent="41275">
              <a:lnSpc>
                <a:spcPct val="100000"/>
              </a:lnSpc>
              <a:spcBef>
                <a:spcPts val="100"/>
              </a:spcBef>
            </a:pPr>
            <a:r>
              <a:rPr lang="it-IT" sz="1900" b="1" i="1" spc="-35" dirty="0">
                <a:latin typeface="Verdana"/>
                <a:cs typeface="Verdana"/>
              </a:rPr>
              <a:t>SR 11 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23" name="object 34">
            <a:extLst>
              <a:ext uri="{FF2B5EF4-FFF2-40B4-BE49-F238E27FC236}">
                <a16:creationId xmlns:a16="http://schemas.microsoft.com/office/drawing/2014/main" id="{13E28ABF-FA5A-410E-968E-39FD2F048575}"/>
              </a:ext>
            </a:extLst>
          </p:cNvPr>
          <p:cNvSpPr txBox="1"/>
          <p:nvPr/>
        </p:nvSpPr>
        <p:spPr>
          <a:xfrm rot="4631052">
            <a:off x="5075298" y="6695093"/>
            <a:ext cx="2344046" cy="259045"/>
          </a:xfrm>
          <a:prstGeom prst="rect">
            <a:avLst/>
          </a:prstGeom>
          <a:solidFill>
            <a:srgbClr val="FFFFFF"/>
          </a:solidFill>
          <a:ln w="20941">
            <a:solidFill>
              <a:srgbClr val="FF00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391795" marR="394970" indent="41275">
              <a:lnSpc>
                <a:spcPct val="100000"/>
              </a:lnSpc>
              <a:spcBef>
                <a:spcPts val="100"/>
              </a:spcBef>
            </a:pPr>
            <a:r>
              <a:rPr lang="it-IT" sz="1600" b="1" i="1" spc="-35" dirty="0">
                <a:latin typeface="Verdana"/>
                <a:cs typeface="Verdana"/>
              </a:rPr>
              <a:t>VIA EUROPA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9EC092AD-FC9C-43F8-A108-3BFA6370EFC4}"/>
              </a:ext>
            </a:extLst>
          </p:cNvPr>
          <p:cNvSpPr/>
          <p:nvPr/>
        </p:nvSpPr>
        <p:spPr>
          <a:xfrm>
            <a:off x="5551276" y="8032566"/>
            <a:ext cx="1143000" cy="1181735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1C05DD21-4F8A-41FB-9ACF-77BD7C98AE93}"/>
              </a:ext>
            </a:extLst>
          </p:cNvPr>
          <p:cNvSpPr txBox="1"/>
          <p:nvPr/>
        </p:nvSpPr>
        <p:spPr>
          <a:xfrm>
            <a:off x="15842357" y="6725976"/>
            <a:ext cx="1433250" cy="306494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CIMITERO</a:t>
            </a:r>
            <a:endParaRPr sz="1600" b="1" i="1" dirty="0">
              <a:latin typeface="Verdana"/>
            </a:endParaRPr>
          </a:p>
        </p:txBody>
      </p:sp>
      <p:sp>
        <p:nvSpPr>
          <p:cNvPr id="17" name="object 7">
            <a:extLst>
              <a:ext uri="{FF2B5EF4-FFF2-40B4-BE49-F238E27FC236}">
                <a16:creationId xmlns:a16="http://schemas.microsoft.com/office/drawing/2014/main" id="{2FDF2E35-C8B3-48FB-BEE5-23F0187B4F91}"/>
              </a:ext>
            </a:extLst>
          </p:cNvPr>
          <p:cNvSpPr txBox="1"/>
          <p:nvPr/>
        </p:nvSpPr>
        <p:spPr>
          <a:xfrm>
            <a:off x="14852650" y="10379075"/>
            <a:ext cx="1309176" cy="30824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ctr">
              <a:lnSpc>
                <a:spcPct val="100000"/>
              </a:lnSpc>
              <a:spcBef>
                <a:spcPts val="470"/>
              </a:spcBef>
            </a:pPr>
            <a:r>
              <a:rPr lang="it-IT" sz="1600" b="1" i="1" dirty="0">
                <a:latin typeface="Verdana"/>
              </a:rPr>
              <a:t>Z.I. </a:t>
            </a:r>
            <a:endParaRPr sz="1600" b="1" i="1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48478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98298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Rubano centro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026410" y="1260421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3812540" y="1974301"/>
            <a:ext cx="785424" cy="662073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B08DF4DA-DC2D-4C03-961F-63F030B3A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851" y="5248042"/>
            <a:ext cx="17303089" cy="5948709"/>
          </a:xfrm>
          <a:prstGeom prst="rect">
            <a:avLst/>
          </a:prstGeom>
        </p:spPr>
      </p:pic>
      <p:sp>
        <p:nvSpPr>
          <p:cNvPr id="25" name="object 34">
            <a:extLst>
              <a:ext uri="{FF2B5EF4-FFF2-40B4-BE49-F238E27FC236}">
                <a16:creationId xmlns:a16="http://schemas.microsoft.com/office/drawing/2014/main" id="{E7DB475D-FC52-434E-AA32-B7DB53A8DB39}"/>
              </a:ext>
            </a:extLst>
          </p:cNvPr>
          <p:cNvSpPr txBox="1"/>
          <p:nvPr/>
        </p:nvSpPr>
        <p:spPr>
          <a:xfrm rot="1560824">
            <a:off x="4580396" y="7933604"/>
            <a:ext cx="1583372" cy="259045"/>
          </a:xfrm>
          <a:prstGeom prst="rect">
            <a:avLst/>
          </a:prstGeom>
          <a:solidFill>
            <a:srgbClr val="FFFFFF"/>
          </a:solidFill>
          <a:ln w="20941">
            <a:solidFill>
              <a:srgbClr val="FF00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391795" marR="394970" indent="41275">
              <a:lnSpc>
                <a:spcPct val="100000"/>
              </a:lnSpc>
              <a:spcBef>
                <a:spcPts val="100"/>
              </a:spcBef>
            </a:pPr>
            <a:r>
              <a:rPr lang="it-IT" sz="1600" b="1" i="1" spc="-35" dirty="0">
                <a:latin typeface="Verdana"/>
                <a:cs typeface="Verdana"/>
              </a:rPr>
              <a:t>SR 11 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27" name="object 34">
            <a:extLst>
              <a:ext uri="{FF2B5EF4-FFF2-40B4-BE49-F238E27FC236}">
                <a16:creationId xmlns:a16="http://schemas.microsoft.com/office/drawing/2014/main" id="{45E56F96-A9DD-4501-94F3-0806242FFE0C}"/>
              </a:ext>
            </a:extLst>
          </p:cNvPr>
          <p:cNvSpPr txBox="1"/>
          <p:nvPr/>
        </p:nvSpPr>
        <p:spPr>
          <a:xfrm rot="17165962">
            <a:off x="8373362" y="6546650"/>
            <a:ext cx="2014092" cy="259045"/>
          </a:xfrm>
          <a:prstGeom prst="rect">
            <a:avLst/>
          </a:prstGeom>
          <a:solidFill>
            <a:srgbClr val="FFFFFF"/>
          </a:solidFill>
          <a:ln w="20941">
            <a:solidFill>
              <a:srgbClr val="FF00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391795" marR="394970" indent="41275">
              <a:lnSpc>
                <a:spcPct val="100000"/>
              </a:lnSpc>
              <a:spcBef>
                <a:spcPts val="100"/>
              </a:spcBef>
            </a:pPr>
            <a:r>
              <a:rPr lang="it-IT" sz="1600" b="1" i="1" spc="-35" dirty="0">
                <a:latin typeface="Verdana"/>
                <a:cs typeface="Verdana"/>
              </a:rPr>
              <a:t>VIA ROMA</a:t>
            </a:r>
            <a:endParaRPr sz="1600" dirty="0">
              <a:latin typeface="Verdana"/>
              <a:cs typeface="Verdana"/>
            </a:endParaRPr>
          </a:p>
        </p:txBody>
      </p:sp>
      <p:sp>
        <p:nvSpPr>
          <p:cNvPr id="28" name="object 34">
            <a:extLst>
              <a:ext uri="{FF2B5EF4-FFF2-40B4-BE49-F238E27FC236}">
                <a16:creationId xmlns:a16="http://schemas.microsoft.com/office/drawing/2014/main" id="{1A785092-9777-4E13-936E-7FA7206B39F6}"/>
              </a:ext>
            </a:extLst>
          </p:cNvPr>
          <p:cNvSpPr txBox="1"/>
          <p:nvPr/>
        </p:nvSpPr>
        <p:spPr>
          <a:xfrm>
            <a:off x="8736972" y="9815504"/>
            <a:ext cx="2381878" cy="305212"/>
          </a:xfrm>
          <a:prstGeom prst="rect">
            <a:avLst/>
          </a:prstGeom>
          <a:solidFill>
            <a:srgbClr val="FFFFFF"/>
          </a:solidFill>
          <a:ln w="20941">
            <a:solidFill>
              <a:srgbClr val="FF00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391795" marR="394970" indent="41275">
              <a:lnSpc>
                <a:spcPct val="100000"/>
              </a:lnSpc>
              <a:spcBef>
                <a:spcPts val="100"/>
              </a:spcBef>
            </a:pPr>
            <a:r>
              <a:rPr lang="it-IT" sz="1900" b="1" i="1" spc="-35" dirty="0">
                <a:latin typeface="Verdana"/>
                <a:cs typeface="Verdana"/>
              </a:rPr>
              <a:t>MUNICIPIO</a:t>
            </a:r>
            <a:endParaRPr sz="19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227661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98298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115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Rubano centro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026410" y="1260421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3212818" y="1738987"/>
            <a:ext cx="785424" cy="662073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7CD939EB-C7EE-4CC2-9AAB-8D8A38FE8B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7612" y="5265347"/>
            <a:ext cx="17228876" cy="5881285"/>
          </a:xfrm>
          <a:prstGeom prst="rect">
            <a:avLst/>
          </a:prstGeom>
        </p:spPr>
      </p:pic>
      <p:sp>
        <p:nvSpPr>
          <p:cNvPr id="17" name="object 34">
            <a:extLst>
              <a:ext uri="{FF2B5EF4-FFF2-40B4-BE49-F238E27FC236}">
                <a16:creationId xmlns:a16="http://schemas.microsoft.com/office/drawing/2014/main" id="{323E9AF4-C930-403E-9B16-FC6A7296339F}"/>
              </a:ext>
            </a:extLst>
          </p:cNvPr>
          <p:cNvSpPr txBox="1"/>
          <p:nvPr/>
        </p:nvSpPr>
        <p:spPr>
          <a:xfrm rot="155348">
            <a:off x="5790928" y="9689733"/>
            <a:ext cx="1598259" cy="305212"/>
          </a:xfrm>
          <a:prstGeom prst="rect">
            <a:avLst/>
          </a:prstGeom>
          <a:solidFill>
            <a:srgbClr val="FFFFFF"/>
          </a:solidFill>
          <a:ln w="20941">
            <a:solidFill>
              <a:srgbClr val="FF00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391795" marR="394970" indent="41275">
              <a:lnSpc>
                <a:spcPct val="100000"/>
              </a:lnSpc>
              <a:spcBef>
                <a:spcPts val="100"/>
              </a:spcBef>
            </a:pPr>
            <a:r>
              <a:rPr lang="it-IT" sz="1900" b="1" i="1" spc="-35" dirty="0">
                <a:latin typeface="Verdana"/>
                <a:cs typeface="Verdana"/>
              </a:rPr>
              <a:t>SR 11 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19" name="object 34">
            <a:extLst>
              <a:ext uri="{FF2B5EF4-FFF2-40B4-BE49-F238E27FC236}">
                <a16:creationId xmlns:a16="http://schemas.microsoft.com/office/drawing/2014/main" id="{49BBA0B8-CDFA-42AC-A262-1A27655E82D2}"/>
              </a:ext>
            </a:extLst>
          </p:cNvPr>
          <p:cNvSpPr txBox="1"/>
          <p:nvPr/>
        </p:nvSpPr>
        <p:spPr>
          <a:xfrm rot="3004854">
            <a:off x="14732916" y="6433051"/>
            <a:ext cx="2172377" cy="305212"/>
          </a:xfrm>
          <a:prstGeom prst="rect">
            <a:avLst/>
          </a:prstGeom>
          <a:solidFill>
            <a:srgbClr val="FFFFFF"/>
          </a:solidFill>
          <a:ln w="20941">
            <a:solidFill>
              <a:srgbClr val="FF00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391795" marR="394970" indent="41275">
              <a:lnSpc>
                <a:spcPct val="100000"/>
              </a:lnSpc>
              <a:spcBef>
                <a:spcPts val="100"/>
              </a:spcBef>
            </a:pPr>
            <a:r>
              <a:rPr lang="it-IT" sz="1900" b="1" i="1" spc="-35" dirty="0">
                <a:latin typeface="Verdana"/>
                <a:cs typeface="Verdana"/>
              </a:rPr>
              <a:t>VIA PALÙ</a:t>
            </a:r>
            <a:endParaRPr lang="it-IT" sz="1900" dirty="0">
              <a:latin typeface="Verdana"/>
              <a:cs typeface="Verdana"/>
            </a:endParaRPr>
          </a:p>
        </p:txBody>
      </p:sp>
      <p:sp>
        <p:nvSpPr>
          <p:cNvPr id="28" name="object 34">
            <a:extLst>
              <a:ext uri="{FF2B5EF4-FFF2-40B4-BE49-F238E27FC236}">
                <a16:creationId xmlns:a16="http://schemas.microsoft.com/office/drawing/2014/main" id="{1A785092-9777-4E13-936E-7FA7206B39F6}"/>
              </a:ext>
            </a:extLst>
          </p:cNvPr>
          <p:cNvSpPr txBox="1"/>
          <p:nvPr/>
        </p:nvSpPr>
        <p:spPr>
          <a:xfrm>
            <a:off x="784121" y="6384412"/>
            <a:ext cx="3200423" cy="305212"/>
          </a:xfrm>
          <a:prstGeom prst="rect">
            <a:avLst/>
          </a:prstGeom>
          <a:solidFill>
            <a:srgbClr val="FFFFFF"/>
          </a:solidFill>
          <a:ln w="20941">
            <a:solidFill>
              <a:srgbClr val="FF00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391795" marR="394970" indent="41275">
              <a:lnSpc>
                <a:spcPct val="100000"/>
              </a:lnSpc>
              <a:spcBef>
                <a:spcPts val="100"/>
              </a:spcBef>
            </a:pPr>
            <a:r>
              <a:rPr lang="it-IT" sz="1900" b="1" i="1" spc="-35" dirty="0">
                <a:latin typeface="Verdana"/>
                <a:cs typeface="Verdana"/>
              </a:rPr>
              <a:t>CAPOLINEA SIR 2</a:t>
            </a:r>
            <a:endParaRPr sz="19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134681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74650" y="0"/>
            <a:ext cx="9829800" cy="6309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115"/>
              </a:spcBef>
            </a:pPr>
            <a:r>
              <a:rPr lang="it-IT" sz="4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Rubano capolinea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5FCE3C93-EBD6-4EA0-BB6B-663DD683263D}"/>
              </a:ext>
            </a:extLst>
          </p:cNvPr>
          <p:cNvSpPr txBox="1"/>
          <p:nvPr/>
        </p:nvSpPr>
        <p:spPr>
          <a:xfrm>
            <a:off x="3117850" y="679904"/>
            <a:ext cx="15240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73990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  <a:cs typeface="Verdana"/>
              </a:rPr>
              <a:t>RUBANO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41B18191-0A91-47F9-BE6D-8AEB985AC51D}"/>
              </a:ext>
            </a:extLst>
          </p:cNvPr>
          <p:cNvSpPr txBox="1"/>
          <p:nvPr/>
        </p:nvSpPr>
        <p:spPr>
          <a:xfrm>
            <a:off x="17188180" y="670249"/>
            <a:ext cx="1600200" cy="368049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 algn="just">
              <a:lnSpc>
                <a:spcPct val="100000"/>
              </a:lnSpc>
              <a:spcBef>
                <a:spcPts val="470"/>
              </a:spcBef>
            </a:pPr>
            <a:r>
              <a:rPr sz="2000" b="1" i="1" dirty="0">
                <a:latin typeface="Verdana"/>
              </a:rPr>
              <a:t>VIGONZA</a:t>
            </a: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BA9C95EE-A714-44F3-A8C7-23C9CD1C005D}"/>
              </a:ext>
            </a:extLst>
          </p:cNvPr>
          <p:cNvSpPr txBox="1"/>
          <p:nvPr/>
        </p:nvSpPr>
        <p:spPr>
          <a:xfrm>
            <a:off x="8374053" y="635600"/>
            <a:ext cx="4040198" cy="41101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000" b="1" i="1" dirty="0">
                <a:latin typeface="Verdana"/>
              </a:rPr>
              <a:t>STAZIONE FS DI PADOVA</a:t>
            </a:r>
          </a:p>
        </p:txBody>
      </p:sp>
      <p:sp>
        <p:nvSpPr>
          <p:cNvPr id="24" name="object 22">
            <a:extLst>
              <a:ext uri="{FF2B5EF4-FFF2-40B4-BE49-F238E27FC236}">
                <a16:creationId xmlns:a16="http://schemas.microsoft.com/office/drawing/2014/main" id="{95C3860D-1B59-47F8-BDE3-00F55DB83ABA}"/>
              </a:ext>
            </a:extLst>
          </p:cNvPr>
          <p:cNvSpPr txBox="1"/>
          <p:nvPr/>
        </p:nvSpPr>
        <p:spPr>
          <a:xfrm>
            <a:off x="7310510" y="4096043"/>
            <a:ext cx="1954530" cy="612775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1900" b="1" i="1" spc="-110" dirty="0">
                <a:latin typeface="Verdana"/>
                <a:cs typeface="Verdana"/>
              </a:rPr>
              <a:t>CIMITERO </a:t>
            </a:r>
            <a:r>
              <a:rPr sz="1900" b="1" i="1" spc="-635" dirty="0">
                <a:latin typeface="Verdana"/>
                <a:cs typeface="Verdana"/>
              </a:rPr>
              <a:t> </a:t>
            </a:r>
            <a:r>
              <a:rPr sz="1900" b="1" i="1" spc="30" dirty="0">
                <a:latin typeface="Verdana"/>
                <a:cs typeface="Verdana"/>
              </a:rPr>
              <a:t>M</a:t>
            </a:r>
            <a:r>
              <a:rPr sz="1900" b="1" i="1" spc="5" dirty="0">
                <a:latin typeface="Verdana"/>
                <a:cs typeface="Verdana"/>
              </a:rPr>
              <a:t>A</a:t>
            </a:r>
            <a:r>
              <a:rPr sz="1900" b="1" i="1" spc="-110" dirty="0">
                <a:latin typeface="Verdana"/>
                <a:cs typeface="Verdana"/>
              </a:rPr>
              <a:t>GGIORE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39" name="object 37">
            <a:extLst>
              <a:ext uri="{FF2B5EF4-FFF2-40B4-BE49-F238E27FC236}">
                <a16:creationId xmlns:a16="http://schemas.microsoft.com/office/drawing/2014/main" id="{D2EC3EF8-E7A1-4E34-AE15-9F2A0B6EB4B7}"/>
              </a:ext>
            </a:extLst>
          </p:cNvPr>
          <p:cNvSpPr/>
          <p:nvPr/>
        </p:nvSpPr>
        <p:spPr>
          <a:xfrm>
            <a:off x="11313122" y="2989420"/>
            <a:ext cx="1848485" cy="1513205"/>
          </a:xfrm>
          <a:custGeom>
            <a:avLst/>
            <a:gdLst/>
            <a:ahLst/>
            <a:cxnLst/>
            <a:rect l="l" t="t" r="r" b="b"/>
            <a:pathLst>
              <a:path w="1848484" h="1513204">
                <a:moveTo>
                  <a:pt x="1848358" y="0"/>
                </a:moveTo>
                <a:lnTo>
                  <a:pt x="0" y="0"/>
                </a:lnTo>
                <a:lnTo>
                  <a:pt x="0" y="1482013"/>
                </a:lnTo>
                <a:lnTo>
                  <a:pt x="0" y="1512951"/>
                </a:lnTo>
                <a:lnTo>
                  <a:pt x="1848358" y="1512951"/>
                </a:lnTo>
                <a:lnTo>
                  <a:pt x="1848358" y="1482013"/>
                </a:lnTo>
                <a:lnTo>
                  <a:pt x="184835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>
            <a:extLst>
              <a:ext uri="{FF2B5EF4-FFF2-40B4-BE49-F238E27FC236}">
                <a16:creationId xmlns:a16="http://schemas.microsoft.com/office/drawing/2014/main" id="{FF986A6A-C84F-4F53-9D3B-5C09465444A2}"/>
              </a:ext>
            </a:extLst>
          </p:cNvPr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Verdana"/>
                <a:cs typeface="Verdana"/>
              </a:rPr>
              <a:t>UNIVERSITÀ</a:t>
            </a:r>
            <a:endParaRPr sz="1900">
              <a:latin typeface="Verdana"/>
              <a:cs typeface="Verdana"/>
            </a:endParaRPr>
          </a:p>
        </p:txBody>
      </p:sp>
      <p:pic>
        <p:nvPicPr>
          <p:cNvPr id="52" name="object 3">
            <a:extLst>
              <a:ext uri="{FF2B5EF4-FFF2-40B4-BE49-F238E27FC236}">
                <a16:creationId xmlns:a16="http://schemas.microsoft.com/office/drawing/2014/main" id="{33877545-0AC4-48F6-8E77-2B864A41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249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24440" b="20903"/>
          <a:stretch/>
        </p:blipFill>
        <p:spPr>
          <a:xfrm>
            <a:off x="3026410" y="1260421"/>
            <a:ext cx="15670530" cy="3782803"/>
          </a:xfrm>
          <a:prstGeom prst="rect">
            <a:avLst/>
          </a:prstGeom>
        </p:spPr>
      </p:pic>
      <p:sp>
        <p:nvSpPr>
          <p:cNvPr id="54" name="object 4">
            <a:extLst>
              <a:ext uri="{FF2B5EF4-FFF2-40B4-BE49-F238E27FC236}">
                <a16:creationId xmlns:a16="http://schemas.microsoft.com/office/drawing/2014/main" id="{DD9E439E-2C44-416A-9E97-2813C8F88E8A}"/>
              </a:ext>
            </a:extLst>
          </p:cNvPr>
          <p:cNvSpPr>
            <a:spLocks noChangeAspect="1"/>
          </p:cNvSpPr>
          <p:nvPr/>
        </p:nvSpPr>
        <p:spPr>
          <a:xfrm>
            <a:off x="3605530" y="1509766"/>
            <a:ext cx="13973912" cy="2721048"/>
          </a:xfrm>
          <a:custGeom>
            <a:avLst/>
            <a:gdLst/>
            <a:ahLst/>
            <a:cxnLst/>
            <a:rect l="l" t="t" r="r" b="b"/>
            <a:pathLst>
              <a:path w="14922500" h="2905759">
                <a:moveTo>
                  <a:pt x="0" y="420647"/>
                </a:moveTo>
                <a:lnTo>
                  <a:pt x="25162" y="440466"/>
                </a:lnTo>
                <a:lnTo>
                  <a:pt x="54139" y="463923"/>
                </a:lnTo>
                <a:lnTo>
                  <a:pt x="86936" y="490749"/>
                </a:lnTo>
                <a:lnTo>
                  <a:pt x="123564" y="520676"/>
                </a:lnTo>
                <a:lnTo>
                  <a:pt x="164029" y="553434"/>
                </a:lnTo>
                <a:lnTo>
                  <a:pt x="208340" y="588754"/>
                </a:lnTo>
                <a:lnTo>
                  <a:pt x="256505" y="626367"/>
                </a:lnTo>
                <a:lnTo>
                  <a:pt x="308533" y="666004"/>
                </a:lnTo>
                <a:lnTo>
                  <a:pt x="289036" y="708540"/>
                </a:lnTo>
                <a:lnTo>
                  <a:pt x="260820" y="731091"/>
                </a:lnTo>
                <a:lnTo>
                  <a:pt x="234249" y="744315"/>
                </a:lnTo>
                <a:lnTo>
                  <a:pt x="219688" y="758867"/>
                </a:lnTo>
                <a:lnTo>
                  <a:pt x="250607" y="812837"/>
                </a:lnTo>
                <a:lnTo>
                  <a:pt x="288403" y="847786"/>
                </a:lnTo>
                <a:lnTo>
                  <a:pt x="335698" y="886885"/>
                </a:lnTo>
                <a:lnTo>
                  <a:pt x="387305" y="926770"/>
                </a:lnTo>
                <a:lnTo>
                  <a:pt x="438033" y="964073"/>
                </a:lnTo>
                <a:lnTo>
                  <a:pt x="482694" y="995430"/>
                </a:lnTo>
                <a:lnTo>
                  <a:pt x="516098" y="1017475"/>
                </a:lnTo>
                <a:lnTo>
                  <a:pt x="1221027" y="1082954"/>
                </a:lnTo>
                <a:lnTo>
                  <a:pt x="1235117" y="1089580"/>
                </a:lnTo>
                <a:lnTo>
                  <a:pt x="1298106" y="1126195"/>
                </a:lnTo>
                <a:lnTo>
                  <a:pt x="1342370" y="1153560"/>
                </a:lnTo>
                <a:lnTo>
                  <a:pt x="1392060" y="1185213"/>
                </a:lnTo>
                <a:lnTo>
                  <a:pt x="1444857" y="1219842"/>
                </a:lnTo>
                <a:lnTo>
                  <a:pt x="1498445" y="1256134"/>
                </a:lnTo>
                <a:lnTo>
                  <a:pt x="1550508" y="1292778"/>
                </a:lnTo>
                <a:lnTo>
                  <a:pt x="1598728" y="1328460"/>
                </a:lnTo>
                <a:lnTo>
                  <a:pt x="1640788" y="1361868"/>
                </a:lnTo>
                <a:lnTo>
                  <a:pt x="1674372" y="1391691"/>
                </a:lnTo>
                <a:lnTo>
                  <a:pt x="1724603" y="1452559"/>
                </a:lnTo>
                <a:lnTo>
                  <a:pt x="1734105" y="1461441"/>
                </a:lnTo>
                <a:lnTo>
                  <a:pt x="1737617" y="1455478"/>
                </a:lnTo>
                <a:lnTo>
                  <a:pt x="1747084" y="1446890"/>
                </a:lnTo>
                <a:lnTo>
                  <a:pt x="1774454" y="1447895"/>
                </a:lnTo>
                <a:lnTo>
                  <a:pt x="1802284" y="1454577"/>
                </a:lnTo>
                <a:lnTo>
                  <a:pt x="1830527" y="1461010"/>
                </a:lnTo>
                <a:lnTo>
                  <a:pt x="1902224" y="1476091"/>
                </a:lnTo>
                <a:lnTo>
                  <a:pt x="1952665" y="1486221"/>
                </a:lnTo>
                <a:lnTo>
                  <a:pt x="2017491" y="1499064"/>
                </a:lnTo>
                <a:lnTo>
                  <a:pt x="2100197" y="1515361"/>
                </a:lnTo>
                <a:lnTo>
                  <a:pt x="3073799" y="1703691"/>
                </a:lnTo>
                <a:lnTo>
                  <a:pt x="3315869" y="1728560"/>
                </a:lnTo>
                <a:lnTo>
                  <a:pt x="3711011" y="1845799"/>
                </a:lnTo>
                <a:lnTo>
                  <a:pt x="4395565" y="2151003"/>
                </a:lnTo>
                <a:lnTo>
                  <a:pt x="4466278" y="2183579"/>
                </a:lnTo>
                <a:lnTo>
                  <a:pt x="4520060" y="2210336"/>
                </a:lnTo>
                <a:lnTo>
                  <a:pt x="4562866" y="2232052"/>
                </a:lnTo>
                <a:lnTo>
                  <a:pt x="4600650" y="2249508"/>
                </a:lnTo>
                <a:lnTo>
                  <a:pt x="4639368" y="2263485"/>
                </a:lnTo>
                <a:lnTo>
                  <a:pt x="4684975" y="2274762"/>
                </a:lnTo>
                <a:lnTo>
                  <a:pt x="4711530" y="2287991"/>
                </a:lnTo>
                <a:lnTo>
                  <a:pt x="4784248" y="2324050"/>
                </a:lnTo>
                <a:lnTo>
                  <a:pt x="4828309" y="2345790"/>
                </a:lnTo>
                <a:lnTo>
                  <a:pt x="4876105" y="2369279"/>
                </a:lnTo>
                <a:lnTo>
                  <a:pt x="4926586" y="2393972"/>
                </a:lnTo>
                <a:lnTo>
                  <a:pt x="4978700" y="2419326"/>
                </a:lnTo>
                <a:lnTo>
                  <a:pt x="5031398" y="2444796"/>
                </a:lnTo>
                <a:lnTo>
                  <a:pt x="5083630" y="2469837"/>
                </a:lnTo>
                <a:lnTo>
                  <a:pt x="5134345" y="2493907"/>
                </a:lnTo>
                <a:lnTo>
                  <a:pt x="5182492" y="2516460"/>
                </a:lnTo>
                <a:lnTo>
                  <a:pt x="5227022" y="2536953"/>
                </a:lnTo>
                <a:lnTo>
                  <a:pt x="5266884" y="2554840"/>
                </a:lnTo>
                <a:lnTo>
                  <a:pt x="5323450" y="2580009"/>
                </a:lnTo>
                <a:lnTo>
                  <a:pt x="5373639" y="2602455"/>
                </a:lnTo>
                <a:lnTo>
                  <a:pt x="5419427" y="2622559"/>
                </a:lnTo>
                <a:lnTo>
                  <a:pt x="5462794" y="2640702"/>
                </a:lnTo>
                <a:lnTo>
                  <a:pt x="5505718" y="2657264"/>
                </a:lnTo>
                <a:lnTo>
                  <a:pt x="5550175" y="2672626"/>
                </a:lnTo>
                <a:lnTo>
                  <a:pt x="5598144" y="2687167"/>
                </a:lnTo>
                <a:lnTo>
                  <a:pt x="5651603" y="2701270"/>
                </a:lnTo>
                <a:lnTo>
                  <a:pt x="5699351" y="2712210"/>
                </a:lnTo>
                <a:lnTo>
                  <a:pt x="5750920" y="2722580"/>
                </a:lnTo>
                <a:lnTo>
                  <a:pt x="5805276" y="2732331"/>
                </a:lnTo>
                <a:lnTo>
                  <a:pt x="5861380" y="2741412"/>
                </a:lnTo>
                <a:lnTo>
                  <a:pt x="5918198" y="2749772"/>
                </a:lnTo>
                <a:lnTo>
                  <a:pt x="5974692" y="2757361"/>
                </a:lnTo>
                <a:lnTo>
                  <a:pt x="6029826" y="2764128"/>
                </a:lnTo>
                <a:lnTo>
                  <a:pt x="6082563" y="2770022"/>
                </a:lnTo>
                <a:lnTo>
                  <a:pt x="6131866" y="2774994"/>
                </a:lnTo>
                <a:lnTo>
                  <a:pt x="6176701" y="2778992"/>
                </a:lnTo>
                <a:lnTo>
                  <a:pt x="6240564" y="2783750"/>
                </a:lnTo>
                <a:lnTo>
                  <a:pt x="6294275" y="2786280"/>
                </a:lnTo>
                <a:lnTo>
                  <a:pt x="6342288" y="2786434"/>
                </a:lnTo>
                <a:lnTo>
                  <a:pt x="6389058" y="2784062"/>
                </a:lnTo>
                <a:lnTo>
                  <a:pt x="6439038" y="2779018"/>
                </a:lnTo>
                <a:lnTo>
                  <a:pt x="6496681" y="2771153"/>
                </a:lnTo>
                <a:lnTo>
                  <a:pt x="6540097" y="2763678"/>
                </a:lnTo>
                <a:lnTo>
                  <a:pt x="6586030" y="2754019"/>
                </a:lnTo>
                <a:lnTo>
                  <a:pt x="6633937" y="2742674"/>
                </a:lnTo>
                <a:lnTo>
                  <a:pt x="6683270" y="2730141"/>
                </a:lnTo>
                <a:lnTo>
                  <a:pt x="6733483" y="2716918"/>
                </a:lnTo>
                <a:lnTo>
                  <a:pt x="6784032" y="2703504"/>
                </a:lnTo>
                <a:lnTo>
                  <a:pt x="6834370" y="2690398"/>
                </a:lnTo>
                <a:lnTo>
                  <a:pt x="6883952" y="2678096"/>
                </a:lnTo>
                <a:lnTo>
                  <a:pt x="6932231" y="2667098"/>
                </a:lnTo>
                <a:lnTo>
                  <a:pt x="6986089" y="2655982"/>
                </a:lnTo>
                <a:lnTo>
                  <a:pt x="7040556" y="2645459"/>
                </a:lnTo>
                <a:lnTo>
                  <a:pt x="7095108" y="2635407"/>
                </a:lnTo>
                <a:lnTo>
                  <a:pt x="7149217" y="2625701"/>
                </a:lnTo>
                <a:lnTo>
                  <a:pt x="7202359" y="2616222"/>
                </a:lnTo>
                <a:lnTo>
                  <a:pt x="7254006" y="2606845"/>
                </a:lnTo>
                <a:lnTo>
                  <a:pt x="7303634" y="2597450"/>
                </a:lnTo>
                <a:lnTo>
                  <a:pt x="7350715" y="2587913"/>
                </a:lnTo>
                <a:lnTo>
                  <a:pt x="7397190" y="2586231"/>
                </a:lnTo>
                <a:lnTo>
                  <a:pt x="7443479" y="2598465"/>
                </a:lnTo>
                <a:lnTo>
                  <a:pt x="7488984" y="2621123"/>
                </a:lnTo>
                <a:lnTo>
                  <a:pt x="7533103" y="2650711"/>
                </a:lnTo>
                <a:lnTo>
                  <a:pt x="7575237" y="2683738"/>
                </a:lnTo>
                <a:lnTo>
                  <a:pt x="7614785" y="2716709"/>
                </a:lnTo>
                <a:lnTo>
                  <a:pt x="7651147" y="2746133"/>
                </a:lnTo>
                <a:lnTo>
                  <a:pt x="7683724" y="2768516"/>
                </a:lnTo>
                <a:lnTo>
                  <a:pt x="7733784" y="2801738"/>
                </a:lnTo>
                <a:lnTo>
                  <a:pt x="7769143" y="2830256"/>
                </a:lnTo>
                <a:lnTo>
                  <a:pt x="7800475" y="2853552"/>
                </a:lnTo>
                <a:lnTo>
                  <a:pt x="7838451" y="2871105"/>
                </a:lnTo>
                <a:lnTo>
                  <a:pt x="7881298" y="2881163"/>
                </a:lnTo>
                <a:lnTo>
                  <a:pt x="7924862" y="2884542"/>
                </a:lnTo>
                <a:lnTo>
                  <a:pt x="7976252" y="2884572"/>
                </a:lnTo>
                <a:lnTo>
                  <a:pt x="8042572" y="2884583"/>
                </a:lnTo>
                <a:lnTo>
                  <a:pt x="8447698" y="2880006"/>
                </a:lnTo>
                <a:lnTo>
                  <a:pt x="8474780" y="2881491"/>
                </a:lnTo>
                <a:lnTo>
                  <a:pt x="8490522" y="2890482"/>
                </a:lnTo>
                <a:lnTo>
                  <a:pt x="8498286" y="2900545"/>
                </a:lnTo>
                <a:lnTo>
                  <a:pt x="8501434" y="2905243"/>
                </a:lnTo>
                <a:lnTo>
                  <a:pt x="8503328" y="2898141"/>
                </a:lnTo>
                <a:lnTo>
                  <a:pt x="8507330" y="2872804"/>
                </a:lnTo>
                <a:lnTo>
                  <a:pt x="8516804" y="2822797"/>
                </a:lnTo>
                <a:lnTo>
                  <a:pt x="8527359" y="2786036"/>
                </a:lnTo>
                <a:lnTo>
                  <a:pt x="8536700" y="2742367"/>
                </a:lnTo>
                <a:lnTo>
                  <a:pt x="8544956" y="2692902"/>
                </a:lnTo>
                <a:lnTo>
                  <a:pt x="8552253" y="2638752"/>
                </a:lnTo>
                <a:lnTo>
                  <a:pt x="8558720" y="2581029"/>
                </a:lnTo>
                <a:lnTo>
                  <a:pt x="8564484" y="2520844"/>
                </a:lnTo>
                <a:lnTo>
                  <a:pt x="8569674" y="2459308"/>
                </a:lnTo>
                <a:lnTo>
                  <a:pt x="8574417" y="2397533"/>
                </a:lnTo>
                <a:lnTo>
                  <a:pt x="8578841" y="2336631"/>
                </a:lnTo>
                <a:lnTo>
                  <a:pt x="8583073" y="2277712"/>
                </a:lnTo>
                <a:lnTo>
                  <a:pt x="8587241" y="2221890"/>
                </a:lnTo>
                <a:lnTo>
                  <a:pt x="8591474" y="2170274"/>
                </a:lnTo>
                <a:lnTo>
                  <a:pt x="8595899" y="2123976"/>
                </a:lnTo>
                <a:lnTo>
                  <a:pt x="8600644" y="2084109"/>
                </a:lnTo>
                <a:lnTo>
                  <a:pt x="8621502" y="1989983"/>
                </a:lnTo>
                <a:lnTo>
                  <a:pt x="8650482" y="1963197"/>
                </a:lnTo>
                <a:lnTo>
                  <a:pt x="8665065" y="1971737"/>
                </a:lnTo>
                <a:lnTo>
                  <a:pt x="8680556" y="1977249"/>
                </a:lnTo>
                <a:lnTo>
                  <a:pt x="8748531" y="1990874"/>
                </a:lnTo>
                <a:lnTo>
                  <a:pt x="8788894" y="2005575"/>
                </a:lnTo>
                <a:lnTo>
                  <a:pt x="8833930" y="2042951"/>
                </a:lnTo>
                <a:lnTo>
                  <a:pt x="8835995" y="2066858"/>
                </a:lnTo>
                <a:lnTo>
                  <a:pt x="8844346" y="2092869"/>
                </a:lnTo>
                <a:lnTo>
                  <a:pt x="8876348" y="2119357"/>
                </a:lnTo>
                <a:lnTo>
                  <a:pt x="8904841" y="2131712"/>
                </a:lnTo>
                <a:lnTo>
                  <a:pt x="8935467" y="2140704"/>
                </a:lnTo>
                <a:lnTo>
                  <a:pt x="8971000" y="2149104"/>
                </a:lnTo>
                <a:lnTo>
                  <a:pt x="9014217" y="2159685"/>
                </a:lnTo>
                <a:lnTo>
                  <a:pt x="9067892" y="2175219"/>
                </a:lnTo>
                <a:lnTo>
                  <a:pt x="9134803" y="2198480"/>
                </a:lnTo>
                <a:lnTo>
                  <a:pt x="9217724" y="2232240"/>
                </a:lnTo>
                <a:lnTo>
                  <a:pt x="9284473" y="2261632"/>
                </a:lnTo>
                <a:lnTo>
                  <a:pt x="9321655" y="2278257"/>
                </a:lnTo>
                <a:lnTo>
                  <a:pt x="9361083" y="2296035"/>
                </a:lnTo>
                <a:lnTo>
                  <a:pt x="9402537" y="2314868"/>
                </a:lnTo>
                <a:lnTo>
                  <a:pt x="9445798" y="2334655"/>
                </a:lnTo>
                <a:lnTo>
                  <a:pt x="9490646" y="2355297"/>
                </a:lnTo>
                <a:lnTo>
                  <a:pt x="9536862" y="2376694"/>
                </a:lnTo>
                <a:lnTo>
                  <a:pt x="9584226" y="2398748"/>
                </a:lnTo>
                <a:lnTo>
                  <a:pt x="9632518" y="2421360"/>
                </a:lnTo>
                <a:lnTo>
                  <a:pt x="9681520" y="2444428"/>
                </a:lnTo>
                <a:lnTo>
                  <a:pt x="9731012" y="2467855"/>
                </a:lnTo>
                <a:lnTo>
                  <a:pt x="9780774" y="2491541"/>
                </a:lnTo>
                <a:lnTo>
                  <a:pt x="9830587" y="2515386"/>
                </a:lnTo>
                <a:lnTo>
                  <a:pt x="9880231" y="2539291"/>
                </a:lnTo>
                <a:lnTo>
                  <a:pt x="9929486" y="2563157"/>
                </a:lnTo>
                <a:lnTo>
                  <a:pt x="9978135" y="2586884"/>
                </a:lnTo>
                <a:lnTo>
                  <a:pt x="10025956" y="2610373"/>
                </a:lnTo>
                <a:lnTo>
                  <a:pt x="10072730" y="2633525"/>
                </a:lnTo>
                <a:lnTo>
                  <a:pt x="10118238" y="2656239"/>
                </a:lnTo>
                <a:lnTo>
                  <a:pt x="10162261" y="2678417"/>
                </a:lnTo>
                <a:lnTo>
                  <a:pt x="10244098" y="2725502"/>
                </a:lnTo>
                <a:lnTo>
                  <a:pt x="10310797" y="2758918"/>
                </a:lnTo>
                <a:lnTo>
                  <a:pt x="10364545" y="2780707"/>
                </a:lnTo>
                <a:lnTo>
                  <a:pt x="10407530" y="2792911"/>
                </a:lnTo>
                <a:lnTo>
                  <a:pt x="10441940" y="2797570"/>
                </a:lnTo>
                <a:lnTo>
                  <a:pt x="10469962" y="2796726"/>
                </a:lnTo>
                <a:lnTo>
                  <a:pt x="10493785" y="2792422"/>
                </a:lnTo>
                <a:lnTo>
                  <a:pt x="10515597" y="2786697"/>
                </a:lnTo>
                <a:lnTo>
                  <a:pt x="10537584" y="2781593"/>
                </a:lnTo>
                <a:lnTo>
                  <a:pt x="10564616" y="2761000"/>
                </a:lnTo>
                <a:lnTo>
                  <a:pt x="10570829" y="2721608"/>
                </a:lnTo>
                <a:lnTo>
                  <a:pt x="10567041" y="2674793"/>
                </a:lnTo>
                <a:lnTo>
                  <a:pt x="10564073" y="2631930"/>
                </a:lnTo>
                <a:lnTo>
                  <a:pt x="10572744" y="2604395"/>
                </a:lnTo>
                <a:lnTo>
                  <a:pt x="10603539" y="2593949"/>
                </a:lnTo>
                <a:lnTo>
                  <a:pt x="10644394" y="2598003"/>
                </a:lnTo>
                <a:lnTo>
                  <a:pt x="10685875" y="2609356"/>
                </a:lnTo>
                <a:lnTo>
                  <a:pt x="10738310" y="2632493"/>
                </a:lnTo>
                <a:lnTo>
                  <a:pt x="10760842" y="2663360"/>
                </a:lnTo>
                <a:lnTo>
                  <a:pt x="10773746" y="2677137"/>
                </a:lnTo>
                <a:lnTo>
                  <a:pt x="10779839" y="2686120"/>
                </a:lnTo>
                <a:lnTo>
                  <a:pt x="10783984" y="2696653"/>
                </a:lnTo>
                <a:lnTo>
                  <a:pt x="10792378" y="2704477"/>
                </a:lnTo>
                <a:lnTo>
                  <a:pt x="10846696" y="2694947"/>
                </a:lnTo>
                <a:lnTo>
                  <a:pt x="10905013" y="2669072"/>
                </a:lnTo>
                <a:lnTo>
                  <a:pt x="10992364" y="2623440"/>
                </a:lnTo>
                <a:lnTo>
                  <a:pt x="11051271" y="2590358"/>
                </a:lnTo>
                <a:lnTo>
                  <a:pt x="11085555" y="2570600"/>
                </a:lnTo>
                <a:lnTo>
                  <a:pt x="11122725" y="2548919"/>
                </a:lnTo>
                <a:lnTo>
                  <a:pt x="11162529" y="2525479"/>
                </a:lnTo>
                <a:lnTo>
                  <a:pt x="11204718" y="2500444"/>
                </a:lnTo>
                <a:lnTo>
                  <a:pt x="11249041" y="2473980"/>
                </a:lnTo>
                <a:lnTo>
                  <a:pt x="11295247" y="2446252"/>
                </a:lnTo>
                <a:lnTo>
                  <a:pt x="11343085" y="2417424"/>
                </a:lnTo>
                <a:lnTo>
                  <a:pt x="11392305" y="2387661"/>
                </a:lnTo>
                <a:lnTo>
                  <a:pt x="11442656" y="2357129"/>
                </a:lnTo>
                <a:lnTo>
                  <a:pt x="11493888" y="2325992"/>
                </a:lnTo>
                <a:lnTo>
                  <a:pt x="11545749" y="2294415"/>
                </a:lnTo>
                <a:lnTo>
                  <a:pt x="11597990" y="2262563"/>
                </a:lnTo>
                <a:lnTo>
                  <a:pt x="11650359" y="2230601"/>
                </a:lnTo>
                <a:lnTo>
                  <a:pt x="11702606" y="2198694"/>
                </a:lnTo>
                <a:lnTo>
                  <a:pt x="11754480" y="2167007"/>
                </a:lnTo>
                <a:lnTo>
                  <a:pt x="11805731" y="2135704"/>
                </a:lnTo>
                <a:lnTo>
                  <a:pt x="11856108" y="2104951"/>
                </a:lnTo>
                <a:lnTo>
                  <a:pt x="11905360" y="2074913"/>
                </a:lnTo>
                <a:lnTo>
                  <a:pt x="11953236" y="2045754"/>
                </a:lnTo>
                <a:lnTo>
                  <a:pt x="11999487" y="2017639"/>
                </a:lnTo>
                <a:lnTo>
                  <a:pt x="12043861" y="1990734"/>
                </a:lnTo>
                <a:lnTo>
                  <a:pt x="12086107" y="1965202"/>
                </a:lnTo>
                <a:lnTo>
                  <a:pt x="12125975" y="1941210"/>
                </a:lnTo>
                <a:lnTo>
                  <a:pt x="12163215" y="1918922"/>
                </a:lnTo>
                <a:lnTo>
                  <a:pt x="12197575" y="1898503"/>
                </a:lnTo>
                <a:lnTo>
                  <a:pt x="12312362" y="1831771"/>
                </a:lnTo>
                <a:lnTo>
                  <a:pt x="12380687" y="1793297"/>
                </a:lnTo>
                <a:lnTo>
                  <a:pt x="12436357" y="1762952"/>
                </a:lnTo>
                <a:lnTo>
                  <a:pt x="12481949" y="1738991"/>
                </a:lnTo>
                <a:lnTo>
                  <a:pt x="12520040" y="1719669"/>
                </a:lnTo>
                <a:lnTo>
                  <a:pt x="12553208" y="1703241"/>
                </a:lnTo>
                <a:lnTo>
                  <a:pt x="12584029" y="1687963"/>
                </a:lnTo>
                <a:lnTo>
                  <a:pt x="12648940" y="1653879"/>
                </a:lnTo>
                <a:lnTo>
                  <a:pt x="12704424" y="1621606"/>
                </a:lnTo>
                <a:lnTo>
                  <a:pt x="12746571" y="1594856"/>
                </a:lnTo>
                <a:lnTo>
                  <a:pt x="12783983" y="1570933"/>
                </a:lnTo>
                <a:lnTo>
                  <a:pt x="12825262" y="1547140"/>
                </a:lnTo>
                <a:lnTo>
                  <a:pt x="12879009" y="1520780"/>
                </a:lnTo>
                <a:lnTo>
                  <a:pt x="12921807" y="1502751"/>
                </a:lnTo>
                <a:lnTo>
                  <a:pt x="12970381" y="1484364"/>
                </a:lnTo>
                <a:lnTo>
                  <a:pt x="13022845" y="1465653"/>
                </a:lnTo>
                <a:lnTo>
                  <a:pt x="13077310" y="1446654"/>
                </a:lnTo>
                <a:lnTo>
                  <a:pt x="13131888" y="1427400"/>
                </a:lnTo>
                <a:lnTo>
                  <a:pt x="13184690" y="1407925"/>
                </a:lnTo>
                <a:lnTo>
                  <a:pt x="13233830" y="1388265"/>
                </a:lnTo>
                <a:lnTo>
                  <a:pt x="13277418" y="1368453"/>
                </a:lnTo>
                <a:lnTo>
                  <a:pt x="13325374" y="1342367"/>
                </a:lnTo>
                <a:lnTo>
                  <a:pt x="13364872" y="1316632"/>
                </a:lnTo>
                <a:lnTo>
                  <a:pt x="13400095" y="1290525"/>
                </a:lnTo>
                <a:lnTo>
                  <a:pt x="13435227" y="1263325"/>
                </a:lnTo>
                <a:lnTo>
                  <a:pt x="13474449" y="1234310"/>
                </a:lnTo>
                <a:lnTo>
                  <a:pt x="13521946" y="1202758"/>
                </a:lnTo>
                <a:lnTo>
                  <a:pt x="13559525" y="1179740"/>
                </a:lnTo>
                <a:lnTo>
                  <a:pt x="13600900" y="1155054"/>
                </a:lnTo>
                <a:lnTo>
                  <a:pt x="13645082" y="1129130"/>
                </a:lnTo>
                <a:lnTo>
                  <a:pt x="13691082" y="1102400"/>
                </a:lnTo>
                <a:lnTo>
                  <a:pt x="13737912" y="1075293"/>
                </a:lnTo>
                <a:lnTo>
                  <a:pt x="13784582" y="1048241"/>
                </a:lnTo>
                <a:lnTo>
                  <a:pt x="13830104" y="1021675"/>
                </a:lnTo>
                <a:lnTo>
                  <a:pt x="13873490" y="996024"/>
                </a:lnTo>
                <a:lnTo>
                  <a:pt x="13913750" y="971720"/>
                </a:lnTo>
                <a:lnTo>
                  <a:pt x="13961250" y="941394"/>
                </a:lnTo>
                <a:lnTo>
                  <a:pt x="14005632" y="911067"/>
                </a:lnTo>
                <a:lnTo>
                  <a:pt x="14047701" y="881124"/>
                </a:lnTo>
                <a:lnTo>
                  <a:pt x="14088265" y="851950"/>
                </a:lnTo>
                <a:lnTo>
                  <a:pt x="14128131" y="823928"/>
                </a:lnTo>
                <a:lnTo>
                  <a:pt x="14168105" y="797443"/>
                </a:lnTo>
                <a:lnTo>
                  <a:pt x="14208995" y="772880"/>
                </a:lnTo>
                <a:lnTo>
                  <a:pt x="14255785" y="749922"/>
                </a:lnTo>
                <a:lnTo>
                  <a:pt x="14300373" y="733046"/>
                </a:lnTo>
                <a:lnTo>
                  <a:pt x="14344742" y="718089"/>
                </a:lnTo>
                <a:lnTo>
                  <a:pt x="14390878" y="700884"/>
                </a:lnTo>
                <a:lnTo>
                  <a:pt x="14440766" y="677267"/>
                </a:lnTo>
                <a:lnTo>
                  <a:pt x="14496390" y="643075"/>
                </a:lnTo>
                <a:lnTo>
                  <a:pt x="14535118" y="606934"/>
                </a:lnTo>
                <a:lnTo>
                  <a:pt x="14573846" y="572314"/>
                </a:lnTo>
                <a:lnTo>
                  <a:pt x="14612574" y="538975"/>
                </a:lnTo>
                <a:lnTo>
                  <a:pt x="14651302" y="506677"/>
                </a:lnTo>
                <a:lnTo>
                  <a:pt x="14690030" y="475180"/>
                </a:lnTo>
                <a:lnTo>
                  <a:pt x="14728758" y="444244"/>
                </a:lnTo>
                <a:lnTo>
                  <a:pt x="14767486" y="413628"/>
                </a:lnTo>
                <a:lnTo>
                  <a:pt x="14806214" y="383092"/>
                </a:lnTo>
                <a:lnTo>
                  <a:pt x="14844942" y="352396"/>
                </a:lnTo>
                <a:lnTo>
                  <a:pt x="14883670" y="321300"/>
                </a:lnTo>
                <a:lnTo>
                  <a:pt x="14922398" y="289563"/>
                </a:lnTo>
                <a:lnTo>
                  <a:pt x="14824849" y="76549"/>
                </a:lnTo>
                <a:lnTo>
                  <a:pt x="14757764" y="95483"/>
                </a:lnTo>
                <a:lnTo>
                  <a:pt x="14696953" y="0"/>
                </a:lnTo>
              </a:path>
            </a:pathLst>
          </a:custGeom>
          <a:ln w="48747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682AA534-C936-44FE-956F-76EFFF731132}"/>
              </a:ext>
            </a:extLst>
          </p:cNvPr>
          <p:cNvSpPr/>
          <p:nvPr/>
        </p:nvSpPr>
        <p:spPr>
          <a:xfrm>
            <a:off x="3212818" y="1335743"/>
            <a:ext cx="785424" cy="662073"/>
          </a:xfrm>
          <a:prstGeom prst="rect">
            <a:avLst/>
          </a:prstGeom>
          <a:solidFill>
            <a:srgbClr val="FFFF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object 2">
            <a:extLst>
              <a:ext uri="{FF2B5EF4-FFF2-40B4-BE49-F238E27FC236}">
                <a16:creationId xmlns:a16="http://schemas.microsoft.com/office/drawing/2014/main" id="{6E35C8CD-AB84-4388-A4FC-76550B82F78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11317" y="5340706"/>
            <a:ext cx="14681466" cy="5697888"/>
          </a:xfrm>
          <a:prstGeom prst="rect">
            <a:avLst/>
          </a:prstGeom>
        </p:spPr>
      </p:pic>
      <p:sp>
        <p:nvSpPr>
          <p:cNvPr id="21" name="object 34">
            <a:extLst>
              <a:ext uri="{FF2B5EF4-FFF2-40B4-BE49-F238E27FC236}">
                <a16:creationId xmlns:a16="http://schemas.microsoft.com/office/drawing/2014/main" id="{68C32F66-4DA5-4EB9-A733-9C3E14B0F323}"/>
              </a:ext>
            </a:extLst>
          </p:cNvPr>
          <p:cNvSpPr txBox="1"/>
          <p:nvPr/>
        </p:nvSpPr>
        <p:spPr>
          <a:xfrm rot="475582">
            <a:off x="7237252" y="10519530"/>
            <a:ext cx="2801510" cy="305212"/>
          </a:xfrm>
          <a:prstGeom prst="rect">
            <a:avLst/>
          </a:prstGeom>
          <a:solidFill>
            <a:srgbClr val="FFFFFF"/>
          </a:solidFill>
          <a:ln w="20941">
            <a:solidFill>
              <a:srgbClr val="FF00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391795" marR="394970" indent="41275">
              <a:lnSpc>
                <a:spcPct val="100000"/>
              </a:lnSpc>
              <a:spcBef>
                <a:spcPts val="100"/>
              </a:spcBef>
            </a:pPr>
            <a:r>
              <a:rPr lang="it-IT" sz="1900" b="1" i="1" spc="-35" dirty="0">
                <a:latin typeface="Verdana"/>
                <a:cs typeface="Verdana"/>
              </a:rPr>
              <a:t>VIA P. FOSCA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17" name="object 34">
            <a:extLst>
              <a:ext uri="{FF2B5EF4-FFF2-40B4-BE49-F238E27FC236}">
                <a16:creationId xmlns:a16="http://schemas.microsoft.com/office/drawing/2014/main" id="{323E9AF4-C930-403E-9B16-FC6A7296339F}"/>
              </a:ext>
            </a:extLst>
          </p:cNvPr>
          <p:cNvSpPr txBox="1"/>
          <p:nvPr/>
        </p:nvSpPr>
        <p:spPr>
          <a:xfrm rot="5400000">
            <a:off x="2965932" y="7123882"/>
            <a:ext cx="1598259" cy="305212"/>
          </a:xfrm>
          <a:prstGeom prst="rect">
            <a:avLst/>
          </a:prstGeom>
          <a:solidFill>
            <a:srgbClr val="FFFFFF"/>
          </a:solidFill>
          <a:ln w="20941">
            <a:solidFill>
              <a:srgbClr val="FF00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391795" marR="394970" indent="41275">
              <a:lnSpc>
                <a:spcPct val="100000"/>
              </a:lnSpc>
              <a:spcBef>
                <a:spcPts val="100"/>
              </a:spcBef>
            </a:pPr>
            <a:r>
              <a:rPr lang="it-IT" sz="1900" b="1" i="1" spc="-35" dirty="0">
                <a:latin typeface="Verdana"/>
                <a:cs typeface="Verdana"/>
              </a:rPr>
              <a:t>SR 11 </a:t>
            </a:r>
            <a:endParaRPr sz="1900" dirty="0">
              <a:latin typeface="Verdana"/>
              <a:cs typeface="Verdana"/>
            </a:endParaRPr>
          </a:p>
        </p:txBody>
      </p:sp>
      <p:sp>
        <p:nvSpPr>
          <p:cNvPr id="28" name="object 34">
            <a:extLst>
              <a:ext uri="{FF2B5EF4-FFF2-40B4-BE49-F238E27FC236}">
                <a16:creationId xmlns:a16="http://schemas.microsoft.com/office/drawing/2014/main" id="{1A785092-9777-4E13-936E-7FA7206B39F6}"/>
              </a:ext>
            </a:extLst>
          </p:cNvPr>
          <p:cNvSpPr txBox="1"/>
          <p:nvPr/>
        </p:nvSpPr>
        <p:spPr>
          <a:xfrm>
            <a:off x="7828505" y="6971276"/>
            <a:ext cx="3200423" cy="305212"/>
          </a:xfrm>
          <a:prstGeom prst="rect">
            <a:avLst/>
          </a:prstGeom>
          <a:solidFill>
            <a:srgbClr val="FFFFFF"/>
          </a:solidFill>
          <a:ln w="20941">
            <a:solidFill>
              <a:srgbClr val="FF0000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391795" marR="394970" indent="41275">
              <a:lnSpc>
                <a:spcPct val="100000"/>
              </a:lnSpc>
              <a:spcBef>
                <a:spcPts val="100"/>
              </a:spcBef>
            </a:pPr>
            <a:r>
              <a:rPr lang="it-IT" sz="1900" b="1" i="1" spc="-35" dirty="0">
                <a:latin typeface="Verdana"/>
                <a:cs typeface="Verdana"/>
              </a:rPr>
              <a:t>CAPOLINEA SIR 2</a:t>
            </a:r>
            <a:endParaRPr sz="19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62434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6418" y="1634863"/>
            <a:ext cx="13943864" cy="80396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37352" y="308514"/>
            <a:ext cx="6280150" cy="9387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115"/>
              </a:spcBef>
            </a:pPr>
            <a:r>
              <a:rPr lang="it-IT" sz="6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Sezioni tipologiche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9013C1A8-BC19-BD4B-8815-03EA673552E2}"/>
              </a:ext>
            </a:extLst>
          </p:cNvPr>
          <p:cNvGrpSpPr/>
          <p:nvPr/>
        </p:nvGrpSpPr>
        <p:grpSpPr>
          <a:xfrm>
            <a:off x="228600" y="9867877"/>
            <a:ext cx="19448085" cy="1355038"/>
            <a:chOff x="228600" y="9867877"/>
            <a:chExt cx="19448085" cy="1355038"/>
          </a:xfrm>
        </p:grpSpPr>
        <p:pic>
          <p:nvPicPr>
            <p:cNvPr id="5" name="Immagine 4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437D491D-6488-8942-9FD2-9A4C1BFF3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9867877"/>
              <a:ext cx="1420768" cy="1355038"/>
            </a:xfrm>
            <a:prstGeom prst="rect">
              <a:avLst/>
            </a:prstGeom>
          </p:spPr>
        </p:pic>
        <p:pic>
          <p:nvPicPr>
            <p:cNvPr id="6" name="object 50">
              <a:extLst>
                <a:ext uri="{FF2B5EF4-FFF2-40B4-BE49-F238E27FC236}">
                  <a16:creationId xmlns:a16="http://schemas.microsoft.com/office/drawing/2014/main" id="{CFC343DB-1924-0D4F-9083-7E91510B7C72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01975" y="10069465"/>
              <a:ext cx="674710" cy="883133"/>
            </a:xfrm>
            <a:prstGeom prst="rect">
              <a:avLst/>
            </a:prstGeom>
          </p:spPr>
        </p:pic>
        <p:pic>
          <p:nvPicPr>
            <p:cNvPr id="7" name="object 51">
              <a:extLst>
                <a:ext uri="{FF2B5EF4-FFF2-40B4-BE49-F238E27FC236}">
                  <a16:creationId xmlns:a16="http://schemas.microsoft.com/office/drawing/2014/main" id="{271B1F90-A097-6145-B622-CCC6A3203C5D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82" y="10069465"/>
              <a:ext cx="753202" cy="883133"/>
            </a:xfrm>
            <a:prstGeom prst="rect">
              <a:avLst/>
            </a:prstGeom>
          </p:spPr>
        </p:pic>
        <p:pic>
          <p:nvPicPr>
            <p:cNvPr id="8" name="object 52">
              <a:extLst>
                <a:ext uri="{FF2B5EF4-FFF2-40B4-BE49-F238E27FC236}">
                  <a16:creationId xmlns:a16="http://schemas.microsoft.com/office/drawing/2014/main" id="{F6735B0A-DA46-5846-85F7-0241DE1ECB02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81479" y="10033392"/>
              <a:ext cx="773253" cy="955283"/>
            </a:xfrm>
            <a:prstGeom prst="rect">
              <a:avLst/>
            </a:prstGeom>
          </p:spPr>
        </p:pic>
        <p:cxnSp>
          <p:nvCxnSpPr>
            <p:cNvPr id="9" name="Google Shape;74;p15">
              <a:extLst>
                <a:ext uri="{FF2B5EF4-FFF2-40B4-BE49-F238E27FC236}">
                  <a16:creationId xmlns:a16="http://schemas.microsoft.com/office/drawing/2014/main" id="{4A846427-DD3B-4E48-81F2-F57656BF1340}"/>
                </a:ext>
              </a:extLst>
            </p:cNvPr>
            <p:cNvCxnSpPr>
              <a:cxnSpLocks/>
            </p:cNvCxnSpPr>
            <p:nvPr/>
          </p:nvCxnSpPr>
          <p:spPr>
            <a:xfrm>
              <a:off x="2203450" y="10531475"/>
              <a:ext cx="13716000" cy="0"/>
            </a:xfrm>
            <a:prstGeom prst="straightConnector1">
              <a:avLst/>
            </a:prstGeom>
            <a:noFill/>
            <a:ln w="19050" cap="flat" cmpd="sng">
              <a:solidFill>
                <a:srgbClr val="A2C61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99962" y="2149871"/>
            <a:ext cx="16704168" cy="7377649"/>
            <a:chOff x="1699962" y="2149871"/>
            <a:chExt cx="16704168" cy="7377649"/>
          </a:xfrm>
        </p:grpSpPr>
        <p:pic>
          <p:nvPicPr>
            <p:cNvPr id="3" name="object 3"/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0249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99962" y="2149871"/>
              <a:ext cx="16704168" cy="737764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19240" y="4255351"/>
              <a:ext cx="14922500" cy="2905760"/>
            </a:xfrm>
            <a:custGeom>
              <a:avLst/>
              <a:gdLst/>
              <a:ahLst/>
              <a:cxnLst/>
              <a:rect l="l" t="t" r="r" b="b"/>
              <a:pathLst>
                <a:path w="14922500" h="2905759">
                  <a:moveTo>
                    <a:pt x="0" y="420647"/>
                  </a:moveTo>
                  <a:lnTo>
                    <a:pt x="25162" y="440466"/>
                  </a:lnTo>
                  <a:lnTo>
                    <a:pt x="54139" y="463923"/>
                  </a:lnTo>
                  <a:lnTo>
                    <a:pt x="86936" y="490749"/>
                  </a:lnTo>
                  <a:lnTo>
                    <a:pt x="123564" y="520676"/>
                  </a:lnTo>
                  <a:lnTo>
                    <a:pt x="164029" y="553434"/>
                  </a:lnTo>
                  <a:lnTo>
                    <a:pt x="208340" y="588754"/>
                  </a:lnTo>
                  <a:lnTo>
                    <a:pt x="256505" y="626367"/>
                  </a:lnTo>
                  <a:lnTo>
                    <a:pt x="308533" y="666004"/>
                  </a:lnTo>
                  <a:lnTo>
                    <a:pt x="289036" y="708540"/>
                  </a:lnTo>
                  <a:lnTo>
                    <a:pt x="260820" y="731091"/>
                  </a:lnTo>
                  <a:lnTo>
                    <a:pt x="234249" y="744315"/>
                  </a:lnTo>
                  <a:lnTo>
                    <a:pt x="219688" y="758867"/>
                  </a:lnTo>
                  <a:lnTo>
                    <a:pt x="250607" y="812837"/>
                  </a:lnTo>
                  <a:lnTo>
                    <a:pt x="288403" y="847786"/>
                  </a:lnTo>
                  <a:lnTo>
                    <a:pt x="335698" y="886885"/>
                  </a:lnTo>
                  <a:lnTo>
                    <a:pt x="387305" y="926770"/>
                  </a:lnTo>
                  <a:lnTo>
                    <a:pt x="438033" y="964073"/>
                  </a:lnTo>
                  <a:lnTo>
                    <a:pt x="482694" y="995430"/>
                  </a:lnTo>
                  <a:lnTo>
                    <a:pt x="516098" y="1017475"/>
                  </a:lnTo>
                  <a:lnTo>
                    <a:pt x="1221027" y="1082954"/>
                  </a:lnTo>
                  <a:lnTo>
                    <a:pt x="1235117" y="1089580"/>
                  </a:lnTo>
                  <a:lnTo>
                    <a:pt x="1298106" y="1126195"/>
                  </a:lnTo>
                  <a:lnTo>
                    <a:pt x="1342370" y="1153560"/>
                  </a:lnTo>
                  <a:lnTo>
                    <a:pt x="1392060" y="1185213"/>
                  </a:lnTo>
                  <a:lnTo>
                    <a:pt x="1444857" y="1219842"/>
                  </a:lnTo>
                  <a:lnTo>
                    <a:pt x="1498445" y="1256134"/>
                  </a:lnTo>
                  <a:lnTo>
                    <a:pt x="1550508" y="1292778"/>
                  </a:lnTo>
                  <a:lnTo>
                    <a:pt x="1598728" y="1328460"/>
                  </a:lnTo>
                  <a:lnTo>
                    <a:pt x="1640788" y="1361868"/>
                  </a:lnTo>
                  <a:lnTo>
                    <a:pt x="1674372" y="1391691"/>
                  </a:lnTo>
                  <a:lnTo>
                    <a:pt x="1724603" y="1452559"/>
                  </a:lnTo>
                  <a:lnTo>
                    <a:pt x="1734105" y="1461441"/>
                  </a:lnTo>
                  <a:lnTo>
                    <a:pt x="1737617" y="1455478"/>
                  </a:lnTo>
                  <a:lnTo>
                    <a:pt x="1747084" y="1446890"/>
                  </a:lnTo>
                  <a:lnTo>
                    <a:pt x="1774454" y="1447895"/>
                  </a:lnTo>
                  <a:lnTo>
                    <a:pt x="1802284" y="1454577"/>
                  </a:lnTo>
                  <a:lnTo>
                    <a:pt x="1830527" y="1461010"/>
                  </a:lnTo>
                  <a:lnTo>
                    <a:pt x="1902224" y="1476091"/>
                  </a:lnTo>
                  <a:lnTo>
                    <a:pt x="1952665" y="1486221"/>
                  </a:lnTo>
                  <a:lnTo>
                    <a:pt x="2017491" y="1499064"/>
                  </a:lnTo>
                  <a:lnTo>
                    <a:pt x="2100197" y="1515361"/>
                  </a:lnTo>
                  <a:lnTo>
                    <a:pt x="3073799" y="1703691"/>
                  </a:lnTo>
                  <a:lnTo>
                    <a:pt x="3315869" y="1728560"/>
                  </a:lnTo>
                  <a:lnTo>
                    <a:pt x="3711011" y="1845799"/>
                  </a:lnTo>
                  <a:lnTo>
                    <a:pt x="4395565" y="2151003"/>
                  </a:lnTo>
                  <a:lnTo>
                    <a:pt x="4466278" y="2183579"/>
                  </a:lnTo>
                  <a:lnTo>
                    <a:pt x="4520060" y="2210336"/>
                  </a:lnTo>
                  <a:lnTo>
                    <a:pt x="4562866" y="2232052"/>
                  </a:lnTo>
                  <a:lnTo>
                    <a:pt x="4600650" y="2249508"/>
                  </a:lnTo>
                  <a:lnTo>
                    <a:pt x="4639368" y="2263485"/>
                  </a:lnTo>
                  <a:lnTo>
                    <a:pt x="4684975" y="2274762"/>
                  </a:lnTo>
                  <a:lnTo>
                    <a:pt x="4711530" y="2287991"/>
                  </a:lnTo>
                  <a:lnTo>
                    <a:pt x="4784248" y="2324050"/>
                  </a:lnTo>
                  <a:lnTo>
                    <a:pt x="4828309" y="2345790"/>
                  </a:lnTo>
                  <a:lnTo>
                    <a:pt x="4876105" y="2369279"/>
                  </a:lnTo>
                  <a:lnTo>
                    <a:pt x="4926586" y="2393972"/>
                  </a:lnTo>
                  <a:lnTo>
                    <a:pt x="4978700" y="2419326"/>
                  </a:lnTo>
                  <a:lnTo>
                    <a:pt x="5031398" y="2444796"/>
                  </a:lnTo>
                  <a:lnTo>
                    <a:pt x="5083630" y="2469837"/>
                  </a:lnTo>
                  <a:lnTo>
                    <a:pt x="5134345" y="2493907"/>
                  </a:lnTo>
                  <a:lnTo>
                    <a:pt x="5182492" y="2516460"/>
                  </a:lnTo>
                  <a:lnTo>
                    <a:pt x="5227022" y="2536953"/>
                  </a:lnTo>
                  <a:lnTo>
                    <a:pt x="5266884" y="2554840"/>
                  </a:lnTo>
                  <a:lnTo>
                    <a:pt x="5323450" y="2580009"/>
                  </a:lnTo>
                  <a:lnTo>
                    <a:pt x="5373639" y="2602455"/>
                  </a:lnTo>
                  <a:lnTo>
                    <a:pt x="5419427" y="2622559"/>
                  </a:lnTo>
                  <a:lnTo>
                    <a:pt x="5462794" y="2640702"/>
                  </a:lnTo>
                  <a:lnTo>
                    <a:pt x="5505718" y="2657264"/>
                  </a:lnTo>
                  <a:lnTo>
                    <a:pt x="5550175" y="2672626"/>
                  </a:lnTo>
                  <a:lnTo>
                    <a:pt x="5598144" y="2687167"/>
                  </a:lnTo>
                  <a:lnTo>
                    <a:pt x="5651603" y="2701270"/>
                  </a:lnTo>
                  <a:lnTo>
                    <a:pt x="5699351" y="2712210"/>
                  </a:lnTo>
                  <a:lnTo>
                    <a:pt x="5750920" y="2722580"/>
                  </a:lnTo>
                  <a:lnTo>
                    <a:pt x="5805276" y="2732331"/>
                  </a:lnTo>
                  <a:lnTo>
                    <a:pt x="5861380" y="2741412"/>
                  </a:lnTo>
                  <a:lnTo>
                    <a:pt x="5918198" y="2749772"/>
                  </a:lnTo>
                  <a:lnTo>
                    <a:pt x="5974692" y="2757361"/>
                  </a:lnTo>
                  <a:lnTo>
                    <a:pt x="6029826" y="2764128"/>
                  </a:lnTo>
                  <a:lnTo>
                    <a:pt x="6082563" y="2770022"/>
                  </a:lnTo>
                  <a:lnTo>
                    <a:pt x="6131866" y="2774994"/>
                  </a:lnTo>
                  <a:lnTo>
                    <a:pt x="6176701" y="2778992"/>
                  </a:lnTo>
                  <a:lnTo>
                    <a:pt x="6240564" y="2783750"/>
                  </a:lnTo>
                  <a:lnTo>
                    <a:pt x="6294275" y="2786280"/>
                  </a:lnTo>
                  <a:lnTo>
                    <a:pt x="6342288" y="2786434"/>
                  </a:lnTo>
                  <a:lnTo>
                    <a:pt x="6389058" y="2784062"/>
                  </a:lnTo>
                  <a:lnTo>
                    <a:pt x="6439038" y="2779018"/>
                  </a:lnTo>
                  <a:lnTo>
                    <a:pt x="6496681" y="2771153"/>
                  </a:lnTo>
                  <a:lnTo>
                    <a:pt x="6540097" y="2763678"/>
                  </a:lnTo>
                  <a:lnTo>
                    <a:pt x="6586030" y="2754019"/>
                  </a:lnTo>
                  <a:lnTo>
                    <a:pt x="6633937" y="2742674"/>
                  </a:lnTo>
                  <a:lnTo>
                    <a:pt x="6683270" y="2730141"/>
                  </a:lnTo>
                  <a:lnTo>
                    <a:pt x="6733483" y="2716918"/>
                  </a:lnTo>
                  <a:lnTo>
                    <a:pt x="6784032" y="2703504"/>
                  </a:lnTo>
                  <a:lnTo>
                    <a:pt x="6834370" y="2690398"/>
                  </a:lnTo>
                  <a:lnTo>
                    <a:pt x="6883952" y="2678096"/>
                  </a:lnTo>
                  <a:lnTo>
                    <a:pt x="6932231" y="2667098"/>
                  </a:lnTo>
                  <a:lnTo>
                    <a:pt x="6986089" y="2655982"/>
                  </a:lnTo>
                  <a:lnTo>
                    <a:pt x="7040556" y="2645459"/>
                  </a:lnTo>
                  <a:lnTo>
                    <a:pt x="7095108" y="2635407"/>
                  </a:lnTo>
                  <a:lnTo>
                    <a:pt x="7149217" y="2625701"/>
                  </a:lnTo>
                  <a:lnTo>
                    <a:pt x="7202359" y="2616222"/>
                  </a:lnTo>
                  <a:lnTo>
                    <a:pt x="7254006" y="2606845"/>
                  </a:lnTo>
                  <a:lnTo>
                    <a:pt x="7303634" y="2597450"/>
                  </a:lnTo>
                  <a:lnTo>
                    <a:pt x="7350715" y="2587913"/>
                  </a:lnTo>
                  <a:lnTo>
                    <a:pt x="7397190" y="2586231"/>
                  </a:lnTo>
                  <a:lnTo>
                    <a:pt x="7443479" y="2598465"/>
                  </a:lnTo>
                  <a:lnTo>
                    <a:pt x="7488984" y="2621123"/>
                  </a:lnTo>
                  <a:lnTo>
                    <a:pt x="7533103" y="2650711"/>
                  </a:lnTo>
                  <a:lnTo>
                    <a:pt x="7575237" y="2683738"/>
                  </a:lnTo>
                  <a:lnTo>
                    <a:pt x="7614785" y="2716709"/>
                  </a:lnTo>
                  <a:lnTo>
                    <a:pt x="7651147" y="2746133"/>
                  </a:lnTo>
                  <a:lnTo>
                    <a:pt x="7683724" y="2768516"/>
                  </a:lnTo>
                  <a:lnTo>
                    <a:pt x="7733784" y="2801738"/>
                  </a:lnTo>
                  <a:lnTo>
                    <a:pt x="7769143" y="2830256"/>
                  </a:lnTo>
                  <a:lnTo>
                    <a:pt x="7800475" y="2853552"/>
                  </a:lnTo>
                  <a:lnTo>
                    <a:pt x="7838451" y="2871105"/>
                  </a:lnTo>
                  <a:lnTo>
                    <a:pt x="7881298" y="2881163"/>
                  </a:lnTo>
                  <a:lnTo>
                    <a:pt x="7924862" y="2884542"/>
                  </a:lnTo>
                  <a:lnTo>
                    <a:pt x="7976252" y="2884572"/>
                  </a:lnTo>
                  <a:lnTo>
                    <a:pt x="8042572" y="2884583"/>
                  </a:lnTo>
                  <a:lnTo>
                    <a:pt x="8447698" y="2880006"/>
                  </a:lnTo>
                  <a:lnTo>
                    <a:pt x="8474780" y="2881491"/>
                  </a:lnTo>
                  <a:lnTo>
                    <a:pt x="8490522" y="2890482"/>
                  </a:lnTo>
                  <a:lnTo>
                    <a:pt x="8498286" y="2900545"/>
                  </a:lnTo>
                  <a:lnTo>
                    <a:pt x="8501434" y="2905243"/>
                  </a:lnTo>
                  <a:lnTo>
                    <a:pt x="8503328" y="2898141"/>
                  </a:lnTo>
                  <a:lnTo>
                    <a:pt x="8507330" y="2872804"/>
                  </a:lnTo>
                  <a:lnTo>
                    <a:pt x="8516804" y="2822797"/>
                  </a:lnTo>
                  <a:lnTo>
                    <a:pt x="8527359" y="2786036"/>
                  </a:lnTo>
                  <a:lnTo>
                    <a:pt x="8536700" y="2742367"/>
                  </a:lnTo>
                  <a:lnTo>
                    <a:pt x="8544956" y="2692902"/>
                  </a:lnTo>
                  <a:lnTo>
                    <a:pt x="8552253" y="2638752"/>
                  </a:lnTo>
                  <a:lnTo>
                    <a:pt x="8558720" y="2581029"/>
                  </a:lnTo>
                  <a:lnTo>
                    <a:pt x="8564484" y="2520844"/>
                  </a:lnTo>
                  <a:lnTo>
                    <a:pt x="8569674" y="2459308"/>
                  </a:lnTo>
                  <a:lnTo>
                    <a:pt x="8574417" y="2397533"/>
                  </a:lnTo>
                  <a:lnTo>
                    <a:pt x="8578841" y="2336631"/>
                  </a:lnTo>
                  <a:lnTo>
                    <a:pt x="8583073" y="2277712"/>
                  </a:lnTo>
                  <a:lnTo>
                    <a:pt x="8587241" y="2221890"/>
                  </a:lnTo>
                  <a:lnTo>
                    <a:pt x="8591474" y="2170274"/>
                  </a:lnTo>
                  <a:lnTo>
                    <a:pt x="8595899" y="2123976"/>
                  </a:lnTo>
                  <a:lnTo>
                    <a:pt x="8600644" y="2084109"/>
                  </a:lnTo>
                  <a:lnTo>
                    <a:pt x="8621502" y="1989983"/>
                  </a:lnTo>
                  <a:lnTo>
                    <a:pt x="8650482" y="1963197"/>
                  </a:lnTo>
                  <a:lnTo>
                    <a:pt x="8665065" y="1971737"/>
                  </a:lnTo>
                  <a:lnTo>
                    <a:pt x="8680556" y="1977249"/>
                  </a:lnTo>
                  <a:lnTo>
                    <a:pt x="8748531" y="1990874"/>
                  </a:lnTo>
                  <a:lnTo>
                    <a:pt x="8788894" y="2005575"/>
                  </a:lnTo>
                  <a:lnTo>
                    <a:pt x="8833930" y="2042951"/>
                  </a:lnTo>
                  <a:lnTo>
                    <a:pt x="8835995" y="2066858"/>
                  </a:lnTo>
                  <a:lnTo>
                    <a:pt x="8844346" y="2092869"/>
                  </a:lnTo>
                  <a:lnTo>
                    <a:pt x="8876348" y="2119357"/>
                  </a:lnTo>
                  <a:lnTo>
                    <a:pt x="8904841" y="2131712"/>
                  </a:lnTo>
                  <a:lnTo>
                    <a:pt x="8935467" y="2140704"/>
                  </a:lnTo>
                  <a:lnTo>
                    <a:pt x="8971000" y="2149104"/>
                  </a:lnTo>
                  <a:lnTo>
                    <a:pt x="9014217" y="2159685"/>
                  </a:lnTo>
                  <a:lnTo>
                    <a:pt x="9067892" y="2175219"/>
                  </a:lnTo>
                  <a:lnTo>
                    <a:pt x="9134803" y="2198480"/>
                  </a:lnTo>
                  <a:lnTo>
                    <a:pt x="9217724" y="2232240"/>
                  </a:lnTo>
                  <a:lnTo>
                    <a:pt x="9284473" y="2261632"/>
                  </a:lnTo>
                  <a:lnTo>
                    <a:pt x="9321655" y="2278257"/>
                  </a:lnTo>
                  <a:lnTo>
                    <a:pt x="9361083" y="2296035"/>
                  </a:lnTo>
                  <a:lnTo>
                    <a:pt x="9402537" y="2314868"/>
                  </a:lnTo>
                  <a:lnTo>
                    <a:pt x="9445798" y="2334655"/>
                  </a:lnTo>
                  <a:lnTo>
                    <a:pt x="9490646" y="2355297"/>
                  </a:lnTo>
                  <a:lnTo>
                    <a:pt x="9536862" y="2376694"/>
                  </a:lnTo>
                  <a:lnTo>
                    <a:pt x="9584226" y="2398748"/>
                  </a:lnTo>
                  <a:lnTo>
                    <a:pt x="9632518" y="2421360"/>
                  </a:lnTo>
                  <a:lnTo>
                    <a:pt x="9681520" y="2444428"/>
                  </a:lnTo>
                  <a:lnTo>
                    <a:pt x="9731012" y="2467855"/>
                  </a:lnTo>
                  <a:lnTo>
                    <a:pt x="9780774" y="2491541"/>
                  </a:lnTo>
                  <a:lnTo>
                    <a:pt x="9830587" y="2515386"/>
                  </a:lnTo>
                  <a:lnTo>
                    <a:pt x="9880231" y="2539291"/>
                  </a:lnTo>
                  <a:lnTo>
                    <a:pt x="9929486" y="2563157"/>
                  </a:lnTo>
                  <a:lnTo>
                    <a:pt x="9978135" y="2586884"/>
                  </a:lnTo>
                  <a:lnTo>
                    <a:pt x="10025956" y="2610373"/>
                  </a:lnTo>
                  <a:lnTo>
                    <a:pt x="10072730" y="2633525"/>
                  </a:lnTo>
                  <a:lnTo>
                    <a:pt x="10118238" y="2656239"/>
                  </a:lnTo>
                  <a:lnTo>
                    <a:pt x="10162261" y="2678417"/>
                  </a:lnTo>
                  <a:lnTo>
                    <a:pt x="10244098" y="2725502"/>
                  </a:lnTo>
                  <a:lnTo>
                    <a:pt x="10310797" y="2758918"/>
                  </a:lnTo>
                  <a:lnTo>
                    <a:pt x="10364545" y="2780707"/>
                  </a:lnTo>
                  <a:lnTo>
                    <a:pt x="10407530" y="2792911"/>
                  </a:lnTo>
                  <a:lnTo>
                    <a:pt x="10441940" y="2797570"/>
                  </a:lnTo>
                  <a:lnTo>
                    <a:pt x="10469962" y="2796726"/>
                  </a:lnTo>
                  <a:lnTo>
                    <a:pt x="10493785" y="2792422"/>
                  </a:lnTo>
                  <a:lnTo>
                    <a:pt x="10515597" y="2786697"/>
                  </a:lnTo>
                  <a:lnTo>
                    <a:pt x="10537584" y="2781593"/>
                  </a:lnTo>
                  <a:lnTo>
                    <a:pt x="10564616" y="2761000"/>
                  </a:lnTo>
                  <a:lnTo>
                    <a:pt x="10570829" y="2721608"/>
                  </a:lnTo>
                  <a:lnTo>
                    <a:pt x="10567041" y="2674793"/>
                  </a:lnTo>
                  <a:lnTo>
                    <a:pt x="10564073" y="2631930"/>
                  </a:lnTo>
                  <a:lnTo>
                    <a:pt x="10572744" y="2604395"/>
                  </a:lnTo>
                  <a:lnTo>
                    <a:pt x="10603539" y="2593949"/>
                  </a:lnTo>
                  <a:lnTo>
                    <a:pt x="10644394" y="2598003"/>
                  </a:lnTo>
                  <a:lnTo>
                    <a:pt x="10685875" y="2609356"/>
                  </a:lnTo>
                  <a:lnTo>
                    <a:pt x="10738310" y="2632493"/>
                  </a:lnTo>
                  <a:lnTo>
                    <a:pt x="10760842" y="2663360"/>
                  </a:lnTo>
                  <a:lnTo>
                    <a:pt x="10773746" y="2677137"/>
                  </a:lnTo>
                  <a:lnTo>
                    <a:pt x="10779839" y="2686120"/>
                  </a:lnTo>
                  <a:lnTo>
                    <a:pt x="10783984" y="2696653"/>
                  </a:lnTo>
                  <a:lnTo>
                    <a:pt x="10792378" y="2704477"/>
                  </a:lnTo>
                  <a:lnTo>
                    <a:pt x="10846696" y="2694947"/>
                  </a:lnTo>
                  <a:lnTo>
                    <a:pt x="10905013" y="2669072"/>
                  </a:lnTo>
                  <a:lnTo>
                    <a:pt x="10992364" y="2623440"/>
                  </a:lnTo>
                  <a:lnTo>
                    <a:pt x="11051271" y="2590358"/>
                  </a:lnTo>
                  <a:lnTo>
                    <a:pt x="11085555" y="2570600"/>
                  </a:lnTo>
                  <a:lnTo>
                    <a:pt x="11122725" y="2548919"/>
                  </a:lnTo>
                  <a:lnTo>
                    <a:pt x="11162529" y="2525479"/>
                  </a:lnTo>
                  <a:lnTo>
                    <a:pt x="11204718" y="2500444"/>
                  </a:lnTo>
                  <a:lnTo>
                    <a:pt x="11249041" y="2473980"/>
                  </a:lnTo>
                  <a:lnTo>
                    <a:pt x="11295247" y="2446252"/>
                  </a:lnTo>
                  <a:lnTo>
                    <a:pt x="11343085" y="2417424"/>
                  </a:lnTo>
                  <a:lnTo>
                    <a:pt x="11392305" y="2387661"/>
                  </a:lnTo>
                  <a:lnTo>
                    <a:pt x="11442656" y="2357129"/>
                  </a:lnTo>
                  <a:lnTo>
                    <a:pt x="11493888" y="2325992"/>
                  </a:lnTo>
                  <a:lnTo>
                    <a:pt x="11545749" y="2294415"/>
                  </a:lnTo>
                  <a:lnTo>
                    <a:pt x="11597990" y="2262563"/>
                  </a:lnTo>
                  <a:lnTo>
                    <a:pt x="11650359" y="2230601"/>
                  </a:lnTo>
                  <a:lnTo>
                    <a:pt x="11702606" y="2198694"/>
                  </a:lnTo>
                  <a:lnTo>
                    <a:pt x="11754480" y="2167007"/>
                  </a:lnTo>
                  <a:lnTo>
                    <a:pt x="11805731" y="2135704"/>
                  </a:lnTo>
                  <a:lnTo>
                    <a:pt x="11856108" y="2104951"/>
                  </a:lnTo>
                  <a:lnTo>
                    <a:pt x="11905360" y="2074913"/>
                  </a:lnTo>
                  <a:lnTo>
                    <a:pt x="11953236" y="2045754"/>
                  </a:lnTo>
                  <a:lnTo>
                    <a:pt x="11999487" y="2017639"/>
                  </a:lnTo>
                  <a:lnTo>
                    <a:pt x="12043861" y="1990734"/>
                  </a:lnTo>
                  <a:lnTo>
                    <a:pt x="12086107" y="1965202"/>
                  </a:lnTo>
                  <a:lnTo>
                    <a:pt x="12125975" y="1941210"/>
                  </a:lnTo>
                  <a:lnTo>
                    <a:pt x="12163215" y="1918922"/>
                  </a:lnTo>
                  <a:lnTo>
                    <a:pt x="12197575" y="1898503"/>
                  </a:lnTo>
                  <a:lnTo>
                    <a:pt x="12312362" y="1831771"/>
                  </a:lnTo>
                  <a:lnTo>
                    <a:pt x="12380687" y="1793297"/>
                  </a:lnTo>
                  <a:lnTo>
                    <a:pt x="12436357" y="1762952"/>
                  </a:lnTo>
                  <a:lnTo>
                    <a:pt x="12481949" y="1738991"/>
                  </a:lnTo>
                  <a:lnTo>
                    <a:pt x="12520040" y="1719669"/>
                  </a:lnTo>
                  <a:lnTo>
                    <a:pt x="12553208" y="1703241"/>
                  </a:lnTo>
                  <a:lnTo>
                    <a:pt x="12584029" y="1687963"/>
                  </a:lnTo>
                  <a:lnTo>
                    <a:pt x="12648940" y="1653879"/>
                  </a:lnTo>
                  <a:lnTo>
                    <a:pt x="12704424" y="1621606"/>
                  </a:lnTo>
                  <a:lnTo>
                    <a:pt x="12746571" y="1594856"/>
                  </a:lnTo>
                  <a:lnTo>
                    <a:pt x="12783983" y="1570933"/>
                  </a:lnTo>
                  <a:lnTo>
                    <a:pt x="12825262" y="1547140"/>
                  </a:lnTo>
                  <a:lnTo>
                    <a:pt x="12879009" y="1520780"/>
                  </a:lnTo>
                  <a:lnTo>
                    <a:pt x="12921807" y="1502751"/>
                  </a:lnTo>
                  <a:lnTo>
                    <a:pt x="12970381" y="1484364"/>
                  </a:lnTo>
                  <a:lnTo>
                    <a:pt x="13022845" y="1465653"/>
                  </a:lnTo>
                  <a:lnTo>
                    <a:pt x="13077310" y="1446654"/>
                  </a:lnTo>
                  <a:lnTo>
                    <a:pt x="13131888" y="1427400"/>
                  </a:lnTo>
                  <a:lnTo>
                    <a:pt x="13184690" y="1407925"/>
                  </a:lnTo>
                  <a:lnTo>
                    <a:pt x="13233830" y="1388265"/>
                  </a:lnTo>
                  <a:lnTo>
                    <a:pt x="13277418" y="1368453"/>
                  </a:lnTo>
                  <a:lnTo>
                    <a:pt x="13325374" y="1342367"/>
                  </a:lnTo>
                  <a:lnTo>
                    <a:pt x="13364872" y="1316632"/>
                  </a:lnTo>
                  <a:lnTo>
                    <a:pt x="13400095" y="1290525"/>
                  </a:lnTo>
                  <a:lnTo>
                    <a:pt x="13435227" y="1263325"/>
                  </a:lnTo>
                  <a:lnTo>
                    <a:pt x="13474449" y="1234310"/>
                  </a:lnTo>
                  <a:lnTo>
                    <a:pt x="13521946" y="1202758"/>
                  </a:lnTo>
                  <a:lnTo>
                    <a:pt x="13559525" y="1179740"/>
                  </a:lnTo>
                  <a:lnTo>
                    <a:pt x="13600900" y="1155054"/>
                  </a:lnTo>
                  <a:lnTo>
                    <a:pt x="13645082" y="1129130"/>
                  </a:lnTo>
                  <a:lnTo>
                    <a:pt x="13691082" y="1102400"/>
                  </a:lnTo>
                  <a:lnTo>
                    <a:pt x="13737912" y="1075293"/>
                  </a:lnTo>
                  <a:lnTo>
                    <a:pt x="13784582" y="1048241"/>
                  </a:lnTo>
                  <a:lnTo>
                    <a:pt x="13830104" y="1021675"/>
                  </a:lnTo>
                  <a:lnTo>
                    <a:pt x="13873490" y="996024"/>
                  </a:lnTo>
                  <a:lnTo>
                    <a:pt x="13913750" y="971720"/>
                  </a:lnTo>
                  <a:lnTo>
                    <a:pt x="13961250" y="941394"/>
                  </a:lnTo>
                  <a:lnTo>
                    <a:pt x="14005632" y="911067"/>
                  </a:lnTo>
                  <a:lnTo>
                    <a:pt x="14047701" y="881124"/>
                  </a:lnTo>
                  <a:lnTo>
                    <a:pt x="14088265" y="851950"/>
                  </a:lnTo>
                  <a:lnTo>
                    <a:pt x="14128131" y="823928"/>
                  </a:lnTo>
                  <a:lnTo>
                    <a:pt x="14168105" y="797443"/>
                  </a:lnTo>
                  <a:lnTo>
                    <a:pt x="14208995" y="772880"/>
                  </a:lnTo>
                  <a:lnTo>
                    <a:pt x="14255785" y="749922"/>
                  </a:lnTo>
                  <a:lnTo>
                    <a:pt x="14300373" y="733046"/>
                  </a:lnTo>
                  <a:lnTo>
                    <a:pt x="14344742" y="718089"/>
                  </a:lnTo>
                  <a:lnTo>
                    <a:pt x="14390878" y="700884"/>
                  </a:lnTo>
                  <a:lnTo>
                    <a:pt x="14440766" y="677267"/>
                  </a:lnTo>
                  <a:lnTo>
                    <a:pt x="14496390" y="643075"/>
                  </a:lnTo>
                  <a:lnTo>
                    <a:pt x="14535118" y="606934"/>
                  </a:lnTo>
                  <a:lnTo>
                    <a:pt x="14573846" y="572314"/>
                  </a:lnTo>
                  <a:lnTo>
                    <a:pt x="14612574" y="538975"/>
                  </a:lnTo>
                  <a:lnTo>
                    <a:pt x="14651302" y="506677"/>
                  </a:lnTo>
                  <a:lnTo>
                    <a:pt x="14690030" y="475180"/>
                  </a:lnTo>
                  <a:lnTo>
                    <a:pt x="14728758" y="444244"/>
                  </a:lnTo>
                  <a:lnTo>
                    <a:pt x="14767486" y="413628"/>
                  </a:lnTo>
                  <a:lnTo>
                    <a:pt x="14806214" y="383092"/>
                  </a:lnTo>
                  <a:lnTo>
                    <a:pt x="14844942" y="352396"/>
                  </a:lnTo>
                  <a:lnTo>
                    <a:pt x="14883670" y="321300"/>
                  </a:lnTo>
                  <a:lnTo>
                    <a:pt x="14922398" y="289563"/>
                  </a:lnTo>
                  <a:lnTo>
                    <a:pt x="14824849" y="76549"/>
                  </a:lnTo>
                  <a:lnTo>
                    <a:pt x="14757764" y="95483"/>
                  </a:lnTo>
                  <a:lnTo>
                    <a:pt x="14696953" y="0"/>
                  </a:lnTo>
                </a:path>
              </a:pathLst>
            </a:custGeom>
            <a:ln w="48747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834624" y="2295383"/>
            <a:ext cx="2198068" cy="491160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236220" algn="ctr">
              <a:spcBef>
                <a:spcPts val="805"/>
              </a:spcBef>
            </a:pPr>
            <a:r>
              <a:rPr sz="2800" b="1" i="1" spc="-145" dirty="0">
                <a:latin typeface="Century Gothic" panose="020B0502020202020204" pitchFamily="34" charset="0"/>
                <a:cs typeface="Verdana"/>
              </a:rPr>
              <a:t>RUBANO</a:t>
            </a:r>
          </a:p>
        </p:txBody>
      </p:sp>
      <p:sp>
        <p:nvSpPr>
          <p:cNvPr id="6" name="object 6"/>
          <p:cNvSpPr/>
          <p:nvPr/>
        </p:nvSpPr>
        <p:spPr>
          <a:xfrm>
            <a:off x="2322499" y="2844813"/>
            <a:ext cx="11430" cy="1777364"/>
          </a:xfrm>
          <a:custGeom>
            <a:avLst/>
            <a:gdLst/>
            <a:ahLst/>
            <a:cxnLst/>
            <a:rect l="l" t="t" r="r" b="b"/>
            <a:pathLst>
              <a:path w="11430" h="1777364">
                <a:moveTo>
                  <a:pt x="0" y="0"/>
                </a:moveTo>
                <a:lnTo>
                  <a:pt x="11015" y="1777317"/>
                </a:lnTo>
              </a:path>
            </a:pathLst>
          </a:custGeom>
          <a:ln w="52354">
            <a:solidFill>
              <a:srgbClr val="E30B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418579" y="2183127"/>
            <a:ext cx="1954530" cy="460382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470"/>
              </a:spcBef>
            </a:pPr>
            <a:r>
              <a:rPr sz="2600" b="1" i="1" spc="-70" dirty="0">
                <a:latin typeface="Century Gothic" panose="020B0502020202020204" pitchFamily="34" charset="0"/>
                <a:cs typeface="Verdana"/>
              </a:rPr>
              <a:t>VIGONZA</a:t>
            </a:r>
            <a:endParaRPr sz="2600" dirty="0">
              <a:latin typeface="Century Gothic" panose="020B0502020202020204" pitchFamily="34" charset="0"/>
              <a:cs typeface="Verdan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3465405" y="2707596"/>
            <a:ext cx="3488054" cy="1570990"/>
            <a:chOff x="13465405" y="2707596"/>
            <a:chExt cx="3488054" cy="1570990"/>
          </a:xfrm>
        </p:grpSpPr>
        <p:sp>
          <p:nvSpPr>
            <p:cNvPr id="9" name="object 9"/>
            <p:cNvSpPr/>
            <p:nvPr/>
          </p:nvSpPr>
          <p:spPr>
            <a:xfrm>
              <a:off x="16915600" y="2733949"/>
              <a:ext cx="11430" cy="1518285"/>
            </a:xfrm>
            <a:custGeom>
              <a:avLst/>
              <a:gdLst/>
              <a:ahLst/>
              <a:cxnLst/>
              <a:rect l="l" t="t" r="r" b="b"/>
              <a:pathLst>
                <a:path w="11430" h="1518285">
                  <a:moveTo>
                    <a:pt x="0" y="0"/>
                  </a:moveTo>
                  <a:lnTo>
                    <a:pt x="11015" y="1517765"/>
                  </a:lnTo>
                </a:path>
              </a:pathLst>
            </a:custGeom>
            <a:ln w="52354">
              <a:solidFill>
                <a:srgbClr val="E30B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3475882" y="2907391"/>
              <a:ext cx="2070735" cy="672465"/>
            </a:xfrm>
            <a:custGeom>
              <a:avLst/>
              <a:gdLst/>
              <a:ahLst/>
              <a:cxnLst/>
              <a:rect l="l" t="t" r="r" b="b"/>
              <a:pathLst>
                <a:path w="2070734" h="672464">
                  <a:moveTo>
                    <a:pt x="2070125" y="0"/>
                  </a:moveTo>
                  <a:lnTo>
                    <a:pt x="0" y="0"/>
                  </a:lnTo>
                  <a:lnTo>
                    <a:pt x="0" y="656412"/>
                  </a:lnTo>
                  <a:lnTo>
                    <a:pt x="0" y="671944"/>
                  </a:lnTo>
                  <a:lnTo>
                    <a:pt x="2070125" y="671944"/>
                  </a:lnTo>
                  <a:lnTo>
                    <a:pt x="2070125" y="656412"/>
                  </a:lnTo>
                  <a:lnTo>
                    <a:pt x="207012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3475883" y="2907387"/>
              <a:ext cx="2070735" cy="672465"/>
            </a:xfrm>
            <a:custGeom>
              <a:avLst/>
              <a:gdLst/>
              <a:ahLst/>
              <a:cxnLst/>
              <a:rect l="l" t="t" r="r" b="b"/>
              <a:pathLst>
                <a:path w="2070734" h="672464">
                  <a:moveTo>
                    <a:pt x="0" y="671948"/>
                  </a:moveTo>
                  <a:lnTo>
                    <a:pt x="2070135" y="671948"/>
                  </a:lnTo>
                  <a:lnTo>
                    <a:pt x="2070135" y="0"/>
                  </a:lnTo>
                  <a:lnTo>
                    <a:pt x="0" y="0"/>
                  </a:lnTo>
                  <a:lnTo>
                    <a:pt x="0" y="671948"/>
                  </a:lnTo>
                  <a:close/>
                </a:path>
              </a:pathLst>
            </a:custGeom>
            <a:ln w="20941">
              <a:solidFill>
                <a:srgbClr val="E20E1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3596292" y="2956779"/>
            <a:ext cx="1814830" cy="552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45720">
              <a:lnSpc>
                <a:spcPct val="100800"/>
              </a:lnSpc>
              <a:spcBef>
                <a:spcPts val="95"/>
              </a:spcBef>
            </a:pPr>
            <a:r>
              <a:rPr sz="1800" b="1" i="1" spc="-30" dirty="0">
                <a:latin typeface="Century Gothic" panose="020B0502020202020204" pitchFamily="34" charset="0"/>
                <a:cs typeface="Verdana"/>
              </a:rPr>
              <a:t>NUOVO </a:t>
            </a:r>
            <a:r>
              <a:rPr sz="1800" b="1" i="1" spc="-5" dirty="0">
                <a:latin typeface="Century Gothic" panose="020B0502020202020204" pitchFamily="34" charset="0"/>
                <a:cs typeface="Verdana"/>
              </a:rPr>
              <a:t>POLO </a:t>
            </a:r>
            <a:r>
              <a:rPr sz="1800" b="1" i="1" spc="-605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1800" b="1" i="1" spc="-20" dirty="0">
                <a:latin typeface="Century Gothic" panose="020B0502020202020204" pitchFamily="34" charset="0"/>
                <a:cs typeface="Verdana"/>
              </a:rPr>
              <a:t>OS</a:t>
            </a:r>
            <a:r>
              <a:rPr sz="1800" b="1" i="1" spc="-40" dirty="0">
                <a:latin typeface="Century Gothic" panose="020B0502020202020204" pitchFamily="34" charset="0"/>
                <a:cs typeface="Verdana"/>
              </a:rPr>
              <a:t>P</a:t>
            </a:r>
            <a:r>
              <a:rPr sz="1800" b="1" i="1" spc="-5" dirty="0">
                <a:latin typeface="Century Gothic" panose="020B0502020202020204" pitchFamily="34" charset="0"/>
                <a:cs typeface="Verdana"/>
              </a:rPr>
              <a:t>E</a:t>
            </a:r>
            <a:r>
              <a:rPr sz="1800" b="1" i="1" spc="-25" dirty="0">
                <a:latin typeface="Century Gothic" panose="020B0502020202020204" pitchFamily="34" charset="0"/>
                <a:cs typeface="Verdana"/>
              </a:rPr>
              <a:t>D</a:t>
            </a:r>
            <a:r>
              <a:rPr sz="1800" b="1" i="1" spc="-65" dirty="0">
                <a:latin typeface="Century Gothic" panose="020B0502020202020204" pitchFamily="34" charset="0"/>
                <a:cs typeface="Verdana"/>
              </a:rPr>
              <a:t>ALIERO</a:t>
            </a:r>
            <a:endParaRPr sz="180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079934" y="3589969"/>
            <a:ext cx="11430" cy="1777364"/>
          </a:xfrm>
          <a:custGeom>
            <a:avLst/>
            <a:gdLst/>
            <a:ahLst/>
            <a:cxnLst/>
            <a:rect l="l" t="t" r="r" b="b"/>
            <a:pathLst>
              <a:path w="11430" h="1777364">
                <a:moveTo>
                  <a:pt x="0" y="0"/>
                </a:moveTo>
                <a:lnTo>
                  <a:pt x="11015" y="1777317"/>
                </a:lnTo>
              </a:path>
            </a:pathLst>
          </a:custGeom>
          <a:ln w="52354">
            <a:solidFill>
              <a:srgbClr val="E20E1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3266915" y="8701378"/>
            <a:ext cx="2070735" cy="662745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61594" rIns="0" bIns="0" rtlCol="0">
            <a:spAutoFit/>
          </a:bodyPr>
          <a:lstStyle/>
          <a:p>
            <a:pPr marL="344170" marR="351790" indent="226060">
              <a:lnSpc>
                <a:spcPct val="100800"/>
              </a:lnSpc>
              <a:spcBef>
                <a:spcPts val="484"/>
              </a:spcBef>
            </a:pPr>
            <a:r>
              <a:rPr sz="2000" b="1" i="1" spc="-25" dirty="0">
                <a:latin typeface="Century Gothic" panose="020B0502020202020204" pitchFamily="34" charset="0"/>
                <a:cs typeface="Verdana"/>
              </a:rPr>
              <a:t>NUOVA </a:t>
            </a:r>
            <a:r>
              <a:rPr sz="2000" b="1" i="1" spc="-20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2000" b="1" i="1" spc="-35" dirty="0">
                <a:latin typeface="Century Gothic" panose="020B0502020202020204" pitchFamily="34" charset="0"/>
                <a:cs typeface="Verdana"/>
              </a:rPr>
              <a:t>QUE</a:t>
            </a:r>
            <a:r>
              <a:rPr sz="2000" b="1" i="1" spc="-50" dirty="0">
                <a:latin typeface="Century Gothic" panose="020B0502020202020204" pitchFamily="34" charset="0"/>
                <a:cs typeface="Verdana"/>
              </a:rPr>
              <a:t>S</a:t>
            </a:r>
            <a:r>
              <a:rPr sz="2000" b="1" i="1" spc="-65" dirty="0">
                <a:latin typeface="Century Gothic" panose="020B0502020202020204" pitchFamily="34" charset="0"/>
                <a:cs typeface="Verdana"/>
              </a:rPr>
              <a:t>T</a:t>
            </a:r>
            <a:r>
              <a:rPr sz="2000" b="1" i="1" spc="-15" dirty="0">
                <a:latin typeface="Century Gothic" panose="020B0502020202020204" pitchFamily="34" charset="0"/>
                <a:cs typeface="Verdana"/>
              </a:rPr>
              <a:t>URA</a:t>
            </a:r>
            <a:endParaRPr sz="200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943601" y="6733171"/>
            <a:ext cx="574040" cy="1961514"/>
          </a:xfrm>
          <a:custGeom>
            <a:avLst/>
            <a:gdLst/>
            <a:ahLst/>
            <a:cxnLst/>
            <a:rect l="l" t="t" r="r" b="b"/>
            <a:pathLst>
              <a:path w="574040" h="1961515">
                <a:moveTo>
                  <a:pt x="0" y="0"/>
                </a:moveTo>
                <a:lnTo>
                  <a:pt x="573668" y="1960924"/>
                </a:lnTo>
              </a:path>
            </a:pathLst>
          </a:custGeom>
          <a:ln w="52354">
            <a:solidFill>
              <a:srgbClr val="E30B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9116434" y="2295385"/>
            <a:ext cx="4425315" cy="534121"/>
          </a:xfrm>
          <a:prstGeom prst="rect">
            <a:avLst/>
          </a:prstGeom>
          <a:solidFill>
            <a:srgbClr val="FFFFFF"/>
          </a:solidFill>
          <a:ln w="20941">
            <a:solidFill>
              <a:srgbClr val="E20E1A"/>
            </a:solidFill>
          </a:ln>
        </p:spPr>
        <p:txBody>
          <a:bodyPr vert="horz" wrap="square" lIns="0" tIns="102235" rIns="0" bIns="0" rtlCol="0">
            <a:spAutoFit/>
          </a:bodyPr>
          <a:lstStyle/>
          <a:p>
            <a:pPr marL="236220">
              <a:lnSpc>
                <a:spcPct val="100000"/>
              </a:lnSpc>
              <a:spcBef>
                <a:spcPts val="805"/>
              </a:spcBef>
            </a:pPr>
            <a:r>
              <a:rPr sz="2800" b="1" i="1" spc="-145" dirty="0">
                <a:latin typeface="Century Gothic" panose="020B0502020202020204" pitchFamily="34" charset="0"/>
                <a:cs typeface="Verdana"/>
              </a:rPr>
              <a:t>ST</a:t>
            </a:r>
            <a:r>
              <a:rPr sz="2800" b="1" i="1" spc="-85" dirty="0">
                <a:latin typeface="Century Gothic" panose="020B0502020202020204" pitchFamily="34" charset="0"/>
                <a:cs typeface="Verdana"/>
              </a:rPr>
              <a:t>AZIONE</a:t>
            </a:r>
            <a:r>
              <a:rPr sz="2800" b="1" i="1" spc="-95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2800" b="1" i="1" spc="-65" dirty="0">
                <a:latin typeface="Century Gothic" panose="020B0502020202020204" pitchFamily="34" charset="0"/>
                <a:cs typeface="Verdana"/>
              </a:rPr>
              <a:t>FS</a:t>
            </a:r>
            <a:r>
              <a:rPr sz="2800" b="1" i="1" spc="-95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2800" b="1" i="1" spc="-225" dirty="0">
                <a:latin typeface="Century Gothic" panose="020B0502020202020204" pitchFamily="34" charset="0"/>
                <a:cs typeface="Verdana"/>
              </a:rPr>
              <a:t>DI</a:t>
            </a:r>
            <a:r>
              <a:rPr sz="2800" b="1" i="1" spc="-95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2800" b="1" i="1" spc="-80" dirty="0">
                <a:latin typeface="Century Gothic" panose="020B0502020202020204" pitchFamily="34" charset="0"/>
                <a:cs typeface="Verdana"/>
              </a:rPr>
              <a:t>P</a:t>
            </a:r>
            <a:r>
              <a:rPr sz="2800" b="1" i="1" spc="20" dirty="0">
                <a:latin typeface="Century Gothic" panose="020B0502020202020204" pitchFamily="34" charset="0"/>
                <a:cs typeface="Verdana"/>
              </a:rPr>
              <a:t>AD</a:t>
            </a:r>
            <a:r>
              <a:rPr sz="2800" b="1" i="1" spc="-35" dirty="0">
                <a:latin typeface="Century Gothic" panose="020B0502020202020204" pitchFamily="34" charset="0"/>
                <a:cs typeface="Verdana"/>
              </a:rPr>
              <a:t>O</a:t>
            </a:r>
            <a:r>
              <a:rPr sz="2800" b="1" i="1" spc="-40" dirty="0">
                <a:latin typeface="Century Gothic" panose="020B0502020202020204" pitchFamily="34" charset="0"/>
                <a:cs typeface="Verdana"/>
              </a:rPr>
              <a:t>V</a:t>
            </a:r>
            <a:r>
              <a:rPr sz="2800" b="1" i="1" spc="75" dirty="0">
                <a:latin typeface="Century Gothic" panose="020B0502020202020204" pitchFamily="34" charset="0"/>
                <a:cs typeface="Verdana"/>
              </a:rPr>
              <a:t>A</a:t>
            </a:r>
            <a:endParaRPr sz="280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993602" y="2818560"/>
            <a:ext cx="0" cy="3426460"/>
          </a:xfrm>
          <a:custGeom>
            <a:avLst/>
            <a:gdLst/>
            <a:ahLst/>
            <a:cxnLst/>
            <a:rect l="l" t="t" r="r" b="b"/>
            <a:pathLst>
              <a:path h="3426460">
                <a:moveTo>
                  <a:pt x="0" y="1066441"/>
                </a:moveTo>
                <a:lnTo>
                  <a:pt x="0" y="3426419"/>
                </a:lnTo>
              </a:path>
              <a:path h="3426460">
                <a:moveTo>
                  <a:pt x="0" y="0"/>
                </a:moveTo>
                <a:lnTo>
                  <a:pt x="0" y="453727"/>
                </a:lnTo>
              </a:path>
            </a:pathLst>
          </a:custGeom>
          <a:ln w="63369">
            <a:solidFill>
              <a:srgbClr val="E30B1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055934" y="3382134"/>
            <a:ext cx="1954530" cy="751488"/>
          </a:xfrm>
          <a:prstGeom prst="rect">
            <a:avLst/>
          </a:prstGeom>
          <a:solidFill>
            <a:srgbClr val="FFFFFF"/>
          </a:solidFill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36220" marR="238125" indent="-161290" algn="ctr">
              <a:lnSpc>
                <a:spcPct val="100000"/>
              </a:lnSpc>
              <a:spcBef>
                <a:spcPts val="805"/>
              </a:spcBef>
            </a:pPr>
            <a:r>
              <a:rPr sz="2400" b="1" i="1" spc="-145" dirty="0">
                <a:latin typeface="Century Gothic" panose="020B0502020202020204" pitchFamily="34" charset="0"/>
                <a:cs typeface="Verdana"/>
              </a:rPr>
              <a:t>SARMEOLA  CASELLE</a:t>
            </a:r>
          </a:p>
        </p:txBody>
      </p:sp>
      <p:grpSp>
        <p:nvGrpSpPr>
          <p:cNvPr id="19" name="object 19"/>
          <p:cNvGrpSpPr/>
          <p:nvPr/>
        </p:nvGrpSpPr>
        <p:grpSpPr>
          <a:xfrm>
            <a:off x="5000679" y="4083720"/>
            <a:ext cx="4264025" cy="1830070"/>
            <a:chOff x="5000679" y="4083720"/>
            <a:chExt cx="4264025" cy="1830070"/>
          </a:xfrm>
        </p:grpSpPr>
        <p:sp>
          <p:nvSpPr>
            <p:cNvPr id="20" name="object 20"/>
            <p:cNvSpPr/>
            <p:nvPr/>
          </p:nvSpPr>
          <p:spPr>
            <a:xfrm>
              <a:off x="5027032" y="4110072"/>
              <a:ext cx="11430" cy="1777364"/>
            </a:xfrm>
            <a:custGeom>
              <a:avLst/>
              <a:gdLst/>
              <a:ahLst/>
              <a:cxnLst/>
              <a:rect l="l" t="t" r="r" b="b"/>
              <a:pathLst>
                <a:path w="11429" h="1777364">
                  <a:moveTo>
                    <a:pt x="0" y="0"/>
                  </a:moveTo>
                  <a:lnTo>
                    <a:pt x="11015" y="1777317"/>
                  </a:lnTo>
                </a:path>
              </a:pathLst>
            </a:custGeom>
            <a:ln w="52354">
              <a:solidFill>
                <a:srgbClr val="0077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310510" y="4096042"/>
              <a:ext cx="1954530" cy="597535"/>
            </a:xfrm>
            <a:custGeom>
              <a:avLst/>
              <a:gdLst/>
              <a:ahLst/>
              <a:cxnLst/>
              <a:rect l="l" t="t" r="r" b="b"/>
              <a:pathLst>
                <a:path w="1954529" h="597535">
                  <a:moveTo>
                    <a:pt x="0" y="597171"/>
                  </a:moveTo>
                  <a:lnTo>
                    <a:pt x="1953961" y="597171"/>
                  </a:lnTo>
                  <a:lnTo>
                    <a:pt x="1953961" y="0"/>
                  </a:lnTo>
                  <a:lnTo>
                    <a:pt x="0" y="0"/>
                  </a:lnTo>
                  <a:lnTo>
                    <a:pt x="0" y="59717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310510" y="4096043"/>
            <a:ext cx="1954530" cy="628377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260350" marR="263525" indent="70485">
              <a:lnSpc>
                <a:spcPct val="100000"/>
              </a:lnSpc>
              <a:spcBef>
                <a:spcPts val="100"/>
              </a:spcBef>
            </a:pPr>
            <a:r>
              <a:rPr sz="2000" b="1" i="1" spc="-110" dirty="0">
                <a:latin typeface="Century Gothic" panose="020B0502020202020204" pitchFamily="34" charset="0"/>
                <a:cs typeface="Verdana"/>
              </a:rPr>
              <a:t>CIMITERO </a:t>
            </a:r>
            <a:r>
              <a:rPr sz="2000" b="1" i="1" spc="-635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2000" b="1" i="1" spc="30" dirty="0">
                <a:latin typeface="Century Gothic" panose="020B0502020202020204" pitchFamily="34" charset="0"/>
                <a:cs typeface="Verdana"/>
              </a:rPr>
              <a:t>M</a:t>
            </a:r>
            <a:r>
              <a:rPr sz="2000" b="1" i="1" spc="5" dirty="0">
                <a:latin typeface="Century Gothic" panose="020B0502020202020204" pitchFamily="34" charset="0"/>
                <a:cs typeface="Verdana"/>
              </a:rPr>
              <a:t>A</a:t>
            </a:r>
            <a:r>
              <a:rPr sz="2000" b="1" i="1" spc="-110" dirty="0">
                <a:latin typeface="Century Gothic" panose="020B0502020202020204" pitchFamily="34" charset="0"/>
                <a:cs typeface="Verdana"/>
              </a:rPr>
              <a:t>GGIORE</a:t>
            </a:r>
            <a:endParaRPr sz="200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281983" y="4719391"/>
            <a:ext cx="11430" cy="1777364"/>
          </a:xfrm>
          <a:custGeom>
            <a:avLst/>
            <a:gdLst/>
            <a:ahLst/>
            <a:cxnLst/>
            <a:rect l="l" t="t" r="r" b="b"/>
            <a:pathLst>
              <a:path w="11429" h="1777364">
                <a:moveTo>
                  <a:pt x="0" y="0"/>
                </a:moveTo>
                <a:lnTo>
                  <a:pt x="11015" y="1777317"/>
                </a:lnTo>
              </a:path>
            </a:pathLst>
          </a:custGeom>
          <a:ln w="52354">
            <a:solidFill>
              <a:srgbClr val="0077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937578" y="8387189"/>
            <a:ext cx="1954530" cy="477054"/>
          </a:xfrm>
          <a:prstGeom prst="rect">
            <a:avLst/>
          </a:prstGeom>
          <a:solidFill>
            <a:srgbClr val="FFFFFF"/>
          </a:solidFill>
          <a:ln w="20941">
            <a:solidFill>
              <a:srgbClr val="0077B9"/>
            </a:solidFill>
          </a:ln>
        </p:spPr>
        <p:txBody>
          <a:bodyPr vert="horz" wrap="square" lIns="0" tIns="16764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320"/>
              </a:spcBef>
            </a:pPr>
            <a:r>
              <a:rPr sz="2000" b="1" i="1" spc="-30" dirty="0">
                <a:latin typeface="Century Gothic" panose="020B0502020202020204" pitchFamily="34" charset="0"/>
                <a:cs typeface="Verdana"/>
              </a:rPr>
              <a:t>CHIESANUOVA</a:t>
            </a:r>
            <a:endParaRPr sz="2000" dirty="0">
              <a:latin typeface="Century Gothic" panose="020B0502020202020204" pitchFamily="34" charset="0"/>
              <a:cs typeface="Verdan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882700" y="6572898"/>
            <a:ext cx="6278880" cy="2722880"/>
            <a:chOff x="6882700" y="6572898"/>
            <a:chExt cx="6278880" cy="2722880"/>
          </a:xfrm>
        </p:grpSpPr>
        <p:sp>
          <p:nvSpPr>
            <p:cNvPr id="26" name="object 26"/>
            <p:cNvSpPr/>
            <p:nvPr/>
          </p:nvSpPr>
          <p:spPr>
            <a:xfrm>
              <a:off x="6909053" y="6599250"/>
              <a:ext cx="11430" cy="1777364"/>
            </a:xfrm>
            <a:custGeom>
              <a:avLst/>
              <a:gdLst/>
              <a:ahLst/>
              <a:cxnLst/>
              <a:rect l="l" t="t" r="r" b="b"/>
              <a:pathLst>
                <a:path w="11429" h="1777365">
                  <a:moveTo>
                    <a:pt x="0" y="0"/>
                  </a:moveTo>
                  <a:lnTo>
                    <a:pt x="11015" y="1777317"/>
                  </a:lnTo>
                </a:path>
              </a:pathLst>
            </a:custGeom>
            <a:ln w="52354">
              <a:solidFill>
                <a:srgbClr val="0077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1207512" y="8695056"/>
              <a:ext cx="1954530" cy="600710"/>
            </a:xfrm>
            <a:custGeom>
              <a:avLst/>
              <a:gdLst/>
              <a:ahLst/>
              <a:cxnLst/>
              <a:rect l="l" t="t" r="r" b="b"/>
              <a:pathLst>
                <a:path w="1954530" h="600709">
                  <a:moveTo>
                    <a:pt x="0" y="600566"/>
                  </a:moveTo>
                  <a:lnTo>
                    <a:pt x="1953961" y="600566"/>
                  </a:lnTo>
                  <a:lnTo>
                    <a:pt x="1953961" y="0"/>
                  </a:lnTo>
                  <a:lnTo>
                    <a:pt x="0" y="0"/>
                  </a:lnTo>
                  <a:lnTo>
                    <a:pt x="0" y="6005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1207512" y="8702675"/>
            <a:ext cx="1954530" cy="572080"/>
          </a:xfrm>
          <a:prstGeom prst="rect">
            <a:avLst/>
          </a:prstGeom>
          <a:ln w="20941">
            <a:solidFill>
              <a:srgbClr val="0077B9"/>
            </a:solidFill>
          </a:ln>
        </p:spPr>
        <p:txBody>
          <a:bodyPr vert="horz" wrap="square" lIns="0" tIns="167640" rIns="0" bIns="0" rtlCol="0">
            <a:spAutoFit/>
          </a:bodyPr>
          <a:lstStyle/>
          <a:p>
            <a:pPr marL="231140">
              <a:lnSpc>
                <a:spcPct val="150000"/>
              </a:lnSpc>
              <a:spcBef>
                <a:spcPts val="1320"/>
              </a:spcBef>
            </a:pPr>
            <a:r>
              <a:rPr sz="2000" b="1" i="1" spc="-25" dirty="0">
                <a:latin typeface="Century Gothic" panose="020B0502020202020204" pitchFamily="34" charset="0"/>
                <a:cs typeface="Verdana"/>
              </a:rPr>
              <a:t>CITTADELLA</a:t>
            </a:r>
            <a:endParaRPr sz="10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2490544" y="6870441"/>
            <a:ext cx="11430" cy="1798955"/>
          </a:xfrm>
          <a:custGeom>
            <a:avLst/>
            <a:gdLst/>
            <a:ahLst/>
            <a:cxnLst/>
            <a:rect l="l" t="t" r="r" b="b"/>
            <a:pathLst>
              <a:path w="11429" h="1798954">
                <a:moveTo>
                  <a:pt x="0" y="0"/>
                </a:moveTo>
                <a:lnTo>
                  <a:pt x="11015" y="1798437"/>
                </a:lnTo>
              </a:path>
            </a:pathLst>
          </a:custGeom>
          <a:ln w="52354">
            <a:solidFill>
              <a:srgbClr val="0077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3558298" y="7683070"/>
            <a:ext cx="1954530" cy="477054"/>
          </a:xfrm>
          <a:prstGeom prst="rect">
            <a:avLst/>
          </a:prstGeom>
          <a:solidFill>
            <a:srgbClr val="FFFFFF"/>
          </a:solidFill>
          <a:ln w="20941">
            <a:solidFill>
              <a:srgbClr val="0077B9"/>
            </a:solidFill>
          </a:ln>
        </p:spPr>
        <p:txBody>
          <a:bodyPr vert="horz" wrap="square" lIns="0" tIns="167640" rIns="0" bIns="0" rtlCol="0">
            <a:spAutoFit/>
          </a:bodyPr>
          <a:lstStyle/>
          <a:p>
            <a:pPr marL="232410">
              <a:lnSpc>
                <a:spcPct val="100000"/>
              </a:lnSpc>
              <a:spcBef>
                <a:spcPts val="1320"/>
              </a:spcBef>
            </a:pPr>
            <a:r>
              <a:rPr sz="2000" b="1" i="1" spc="-25" dirty="0">
                <a:latin typeface="Century Gothic" panose="020B0502020202020204" pitchFamily="34" charset="0"/>
                <a:cs typeface="Verdana"/>
              </a:rPr>
              <a:t>NET</a:t>
            </a:r>
            <a:r>
              <a:rPr sz="2000" b="1" i="1" spc="-105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2000" b="1" i="1" spc="-10" dirty="0">
                <a:latin typeface="Century Gothic" panose="020B0502020202020204" pitchFamily="34" charset="0"/>
                <a:cs typeface="Verdana"/>
              </a:rPr>
              <a:t>CENTER</a:t>
            </a:r>
            <a:endParaRPr sz="200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4254232" y="6267947"/>
            <a:ext cx="11430" cy="1408430"/>
          </a:xfrm>
          <a:custGeom>
            <a:avLst/>
            <a:gdLst/>
            <a:ahLst/>
            <a:cxnLst/>
            <a:rect l="l" t="t" r="r" b="b"/>
            <a:pathLst>
              <a:path w="11430" h="1408429">
                <a:moveTo>
                  <a:pt x="0" y="0"/>
                </a:moveTo>
                <a:lnTo>
                  <a:pt x="11015" y="1408156"/>
                </a:lnTo>
              </a:path>
            </a:pathLst>
          </a:custGeom>
          <a:ln w="52354">
            <a:solidFill>
              <a:srgbClr val="0077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15653701" y="8014352"/>
            <a:ext cx="1954530" cy="634789"/>
          </a:xfrm>
          <a:prstGeom prst="rect">
            <a:avLst/>
          </a:prstGeom>
          <a:solidFill>
            <a:srgbClr val="FFFFFF"/>
          </a:solidFill>
          <a:ln w="20941">
            <a:solidFill>
              <a:srgbClr val="0077B9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323215" marR="326390" indent="238760">
              <a:lnSpc>
                <a:spcPct val="101800"/>
              </a:lnSpc>
              <a:spcBef>
                <a:spcPts val="225"/>
              </a:spcBef>
            </a:pPr>
            <a:r>
              <a:rPr sz="2000" b="1" i="1" spc="-5" dirty="0">
                <a:latin typeface="Century Gothic" panose="020B0502020202020204" pitchFamily="34" charset="0"/>
                <a:cs typeface="Verdana"/>
              </a:rPr>
              <a:t>PONTE </a:t>
            </a:r>
            <a:r>
              <a:rPr sz="2000" b="1" i="1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2000" b="1" i="1" spc="-155" dirty="0">
                <a:latin typeface="Century Gothic" panose="020B0502020202020204" pitchFamily="34" charset="0"/>
                <a:cs typeface="Verdana"/>
              </a:rPr>
              <a:t>DI</a:t>
            </a:r>
            <a:r>
              <a:rPr sz="2000" b="1" i="1" spc="-65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2000" b="1" i="1" spc="-15" dirty="0">
                <a:latin typeface="Century Gothic" panose="020B0502020202020204" pitchFamily="34" charset="0"/>
                <a:cs typeface="Verdana"/>
              </a:rPr>
              <a:t>BREN</a:t>
            </a:r>
            <a:r>
              <a:rPr sz="2000" b="1" i="1" spc="-80" dirty="0">
                <a:latin typeface="Century Gothic" panose="020B0502020202020204" pitchFamily="34" charset="0"/>
                <a:cs typeface="Verdana"/>
              </a:rPr>
              <a:t>T</a:t>
            </a:r>
            <a:r>
              <a:rPr sz="2000" b="1" i="1" spc="75" dirty="0">
                <a:latin typeface="Century Gothic" panose="020B0502020202020204" pitchFamily="34" charset="0"/>
                <a:cs typeface="Verdana"/>
              </a:rPr>
              <a:t>A</a:t>
            </a:r>
            <a:endParaRPr sz="200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6321569" y="5162893"/>
            <a:ext cx="11430" cy="2844800"/>
          </a:xfrm>
          <a:custGeom>
            <a:avLst/>
            <a:gdLst/>
            <a:ahLst/>
            <a:cxnLst/>
            <a:rect l="l" t="t" r="r" b="b"/>
            <a:pathLst>
              <a:path w="11430" h="2844800">
                <a:moveTo>
                  <a:pt x="0" y="0"/>
                </a:moveTo>
                <a:lnTo>
                  <a:pt x="11015" y="2844667"/>
                </a:lnTo>
              </a:path>
            </a:pathLst>
          </a:custGeom>
          <a:ln w="52354">
            <a:solidFill>
              <a:srgbClr val="0077B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9285413" y="3272287"/>
            <a:ext cx="1954530" cy="628377"/>
          </a:xfrm>
          <a:prstGeom prst="rect">
            <a:avLst/>
          </a:prstGeom>
          <a:solidFill>
            <a:srgbClr val="FFFFFF"/>
          </a:solidFill>
          <a:ln w="20941">
            <a:solidFill>
              <a:srgbClr val="0077B9"/>
            </a:solidFill>
          </a:ln>
        </p:spPr>
        <p:txBody>
          <a:bodyPr vert="horz" wrap="square" lIns="0" tIns="12700" rIns="0" bIns="0" rtlCol="0">
            <a:spAutoFit/>
          </a:bodyPr>
          <a:lstStyle/>
          <a:p>
            <a:pPr marL="391795" marR="394970" indent="41275">
              <a:lnSpc>
                <a:spcPct val="100000"/>
              </a:lnSpc>
              <a:spcBef>
                <a:spcPts val="100"/>
              </a:spcBef>
            </a:pPr>
            <a:r>
              <a:rPr sz="2000" b="1" i="1" spc="-35" dirty="0">
                <a:latin typeface="Century Gothic" panose="020B0502020202020204" pitchFamily="34" charset="0"/>
                <a:cs typeface="Verdana"/>
              </a:rPr>
              <a:t>CENTRO </a:t>
            </a:r>
            <a:r>
              <a:rPr sz="2000" b="1" i="1" spc="-635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2000" b="1" i="1" spc="-125" dirty="0">
                <a:latin typeface="Century Gothic" panose="020B0502020202020204" pitchFamily="34" charset="0"/>
                <a:cs typeface="Verdana"/>
              </a:rPr>
              <a:t>S</a:t>
            </a:r>
            <a:r>
              <a:rPr sz="2000" b="1" i="1" spc="-75" dirty="0">
                <a:latin typeface="Century Gothic" panose="020B0502020202020204" pitchFamily="34" charset="0"/>
                <a:cs typeface="Verdana"/>
              </a:rPr>
              <a:t>T</a:t>
            </a:r>
            <a:r>
              <a:rPr sz="2000" b="1" i="1" spc="-105" dirty="0">
                <a:latin typeface="Century Gothic" panose="020B0502020202020204" pitchFamily="34" charset="0"/>
                <a:cs typeface="Verdana"/>
              </a:rPr>
              <a:t>ORI</a:t>
            </a:r>
            <a:r>
              <a:rPr sz="2000" b="1" i="1" spc="-135" dirty="0">
                <a:latin typeface="Century Gothic" panose="020B0502020202020204" pitchFamily="34" charset="0"/>
                <a:cs typeface="Verdana"/>
              </a:rPr>
              <a:t>C</a:t>
            </a:r>
            <a:r>
              <a:rPr sz="2000" b="1" i="1" spc="-10" dirty="0">
                <a:latin typeface="Century Gothic" panose="020B0502020202020204" pitchFamily="34" charset="0"/>
                <a:cs typeface="Verdana"/>
              </a:rPr>
              <a:t>O</a:t>
            </a:r>
            <a:endParaRPr sz="2000" dirty="0">
              <a:latin typeface="Century Gothic" panose="020B0502020202020204" pitchFamily="34" charset="0"/>
              <a:cs typeface="Verdana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0230539" y="2978939"/>
            <a:ext cx="2941955" cy="4111625"/>
            <a:chOff x="10230539" y="2978939"/>
            <a:chExt cx="2941955" cy="4111625"/>
          </a:xfrm>
        </p:grpSpPr>
        <p:sp>
          <p:nvSpPr>
            <p:cNvPr id="36" name="object 36"/>
            <p:cNvSpPr/>
            <p:nvPr/>
          </p:nvSpPr>
          <p:spPr>
            <a:xfrm>
              <a:off x="10256891" y="3895560"/>
              <a:ext cx="11430" cy="3168650"/>
            </a:xfrm>
            <a:custGeom>
              <a:avLst/>
              <a:gdLst/>
              <a:ahLst/>
              <a:cxnLst/>
              <a:rect l="l" t="t" r="r" b="b"/>
              <a:pathLst>
                <a:path w="11429" h="3168650">
                  <a:moveTo>
                    <a:pt x="0" y="0"/>
                  </a:moveTo>
                  <a:lnTo>
                    <a:pt x="11015" y="3168123"/>
                  </a:lnTo>
                </a:path>
              </a:pathLst>
            </a:custGeom>
            <a:ln w="52354">
              <a:solidFill>
                <a:srgbClr val="0077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1313122" y="2989420"/>
              <a:ext cx="1848485" cy="1513205"/>
            </a:xfrm>
            <a:custGeom>
              <a:avLst/>
              <a:gdLst/>
              <a:ahLst/>
              <a:cxnLst/>
              <a:rect l="l" t="t" r="r" b="b"/>
              <a:pathLst>
                <a:path w="1848484" h="1513204">
                  <a:moveTo>
                    <a:pt x="1848358" y="0"/>
                  </a:moveTo>
                  <a:lnTo>
                    <a:pt x="0" y="0"/>
                  </a:lnTo>
                  <a:lnTo>
                    <a:pt x="0" y="1482013"/>
                  </a:lnTo>
                  <a:lnTo>
                    <a:pt x="0" y="1512951"/>
                  </a:lnTo>
                  <a:lnTo>
                    <a:pt x="1848358" y="1512951"/>
                  </a:lnTo>
                  <a:lnTo>
                    <a:pt x="1848358" y="1482013"/>
                  </a:lnTo>
                  <a:lnTo>
                    <a:pt x="184835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1313131" y="2989416"/>
              <a:ext cx="1848485" cy="1513205"/>
            </a:xfrm>
            <a:custGeom>
              <a:avLst/>
              <a:gdLst/>
              <a:ahLst/>
              <a:cxnLst/>
              <a:rect l="l" t="t" r="r" b="b"/>
              <a:pathLst>
                <a:path w="1848484" h="1513204">
                  <a:moveTo>
                    <a:pt x="0" y="1512948"/>
                  </a:moveTo>
                  <a:lnTo>
                    <a:pt x="1848352" y="1512948"/>
                  </a:lnTo>
                  <a:lnTo>
                    <a:pt x="1848352" y="0"/>
                  </a:lnTo>
                  <a:lnTo>
                    <a:pt x="0" y="0"/>
                  </a:lnTo>
                  <a:lnTo>
                    <a:pt x="0" y="1512948"/>
                  </a:lnTo>
                  <a:close/>
                </a:path>
              </a:pathLst>
            </a:custGeom>
            <a:ln w="20941">
              <a:solidFill>
                <a:srgbClr val="0077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11347561" y="3063875"/>
            <a:ext cx="1827530" cy="27241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L="520700" algn="ctr">
              <a:lnSpc>
                <a:spcPts val="2145"/>
              </a:lnSpc>
            </a:pPr>
            <a:r>
              <a:rPr sz="1900" b="1" i="1" spc="-90" dirty="0">
                <a:latin typeface="Century Gothic" panose="020B0502020202020204" pitchFamily="34" charset="0"/>
                <a:cs typeface="Verdana"/>
              </a:rPr>
              <a:t>FIERA</a:t>
            </a:r>
            <a:endParaRPr sz="190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1323602" y="3272287"/>
            <a:ext cx="1827530" cy="707886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21920" rIns="0" bIns="0" rtlCol="0">
            <a:spAutoFit/>
          </a:bodyPr>
          <a:lstStyle/>
          <a:p>
            <a:pPr marL="157480" marR="160655" indent="212090" algn="ctr">
              <a:lnSpc>
                <a:spcPct val="100000"/>
              </a:lnSpc>
              <a:spcBef>
                <a:spcPts val="960"/>
              </a:spcBef>
            </a:pPr>
            <a:r>
              <a:rPr sz="1900" b="1" i="1" spc="-35" dirty="0">
                <a:latin typeface="Century Gothic" panose="020B0502020202020204" pitchFamily="34" charset="0"/>
                <a:cs typeface="Verdana"/>
              </a:rPr>
              <a:t>CENTRO </a:t>
            </a:r>
            <a:r>
              <a:rPr sz="1900" b="1" i="1" spc="-30" dirty="0">
                <a:latin typeface="Century Gothic" panose="020B0502020202020204" pitchFamily="34" charset="0"/>
                <a:cs typeface="Verdana"/>
              </a:rPr>
              <a:t> </a:t>
            </a:r>
            <a:r>
              <a:rPr sz="1900" b="1" i="1" spc="5" dirty="0">
                <a:latin typeface="Century Gothic" panose="020B0502020202020204" pitchFamily="34" charset="0"/>
                <a:cs typeface="Verdana"/>
              </a:rPr>
              <a:t>C</a:t>
            </a:r>
            <a:r>
              <a:rPr sz="1900" b="1" i="1" spc="-110" dirty="0">
                <a:latin typeface="Century Gothic" panose="020B0502020202020204" pitchFamily="34" charset="0"/>
                <a:cs typeface="Verdana"/>
              </a:rPr>
              <a:t>ONGRESSI</a:t>
            </a:r>
            <a:endParaRPr sz="190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323602" y="4098257"/>
            <a:ext cx="18275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8110" algn="ctr">
              <a:lnSpc>
                <a:spcPct val="100000"/>
              </a:lnSpc>
              <a:spcBef>
                <a:spcPts val="95"/>
              </a:spcBef>
            </a:pPr>
            <a:r>
              <a:rPr sz="1900" b="1" i="1" spc="-114" dirty="0">
                <a:latin typeface="Century Gothic" panose="020B0502020202020204" pitchFamily="34" charset="0"/>
                <a:cs typeface="Verdana"/>
              </a:rPr>
              <a:t>UNIVERSITÀ</a:t>
            </a:r>
            <a:endParaRPr sz="1900" dirty="0">
              <a:latin typeface="Century Gothic" panose="020B0502020202020204" pitchFamily="34" charset="0"/>
              <a:cs typeface="Verdana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11693412" y="4471428"/>
            <a:ext cx="2792095" cy="1889760"/>
            <a:chOff x="11693412" y="4471428"/>
            <a:chExt cx="2792095" cy="1889760"/>
          </a:xfrm>
        </p:grpSpPr>
        <p:sp>
          <p:nvSpPr>
            <p:cNvPr id="43" name="object 43"/>
            <p:cNvSpPr/>
            <p:nvPr/>
          </p:nvSpPr>
          <p:spPr>
            <a:xfrm>
              <a:off x="11719589" y="4497605"/>
              <a:ext cx="11430" cy="1837689"/>
            </a:xfrm>
            <a:custGeom>
              <a:avLst/>
              <a:gdLst/>
              <a:ahLst/>
              <a:cxnLst/>
              <a:rect l="l" t="t" r="r" b="b"/>
              <a:pathLst>
                <a:path w="11429" h="1837689">
                  <a:moveTo>
                    <a:pt x="0" y="0"/>
                  </a:moveTo>
                  <a:lnTo>
                    <a:pt x="11015" y="1837305"/>
                  </a:lnTo>
                </a:path>
              </a:pathLst>
            </a:custGeom>
            <a:ln w="52354">
              <a:solidFill>
                <a:srgbClr val="0077B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4024316" y="5381494"/>
              <a:ext cx="461009" cy="791210"/>
            </a:xfrm>
            <a:custGeom>
              <a:avLst/>
              <a:gdLst/>
              <a:ahLst/>
              <a:cxnLst/>
              <a:rect l="l" t="t" r="r" b="b"/>
              <a:pathLst>
                <a:path w="461009" h="791210">
                  <a:moveTo>
                    <a:pt x="55945" y="0"/>
                  </a:moveTo>
                  <a:lnTo>
                    <a:pt x="0" y="29747"/>
                  </a:lnTo>
                  <a:lnTo>
                    <a:pt x="404710" y="790886"/>
                  </a:lnTo>
                  <a:lnTo>
                    <a:pt x="460656" y="761139"/>
                  </a:lnTo>
                  <a:lnTo>
                    <a:pt x="55945" y="0"/>
                  </a:lnTo>
                  <a:close/>
                </a:path>
              </a:pathLst>
            </a:custGeom>
            <a:solidFill>
              <a:srgbClr val="E20E1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1699962" y="756424"/>
            <a:ext cx="12684446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0"/>
              </a:spcBef>
            </a:pPr>
            <a:r>
              <a:rPr sz="5400" dirty="0">
                <a:solidFill>
                  <a:srgbClr val="555C5A"/>
                </a:solidFill>
                <a:latin typeface="Garamond"/>
              </a:rPr>
              <a:t>SIR 2 -</a:t>
            </a:r>
            <a:r>
              <a:rPr lang="it-IT" sz="5400" dirty="0">
                <a:solidFill>
                  <a:srgbClr val="555C5A"/>
                </a:solidFill>
                <a:latin typeface="Garamond"/>
              </a:rPr>
              <a:t> Rubano Padova Vigonza</a:t>
            </a:r>
            <a:endParaRPr sz="5400" dirty="0">
              <a:solidFill>
                <a:srgbClr val="555C5A"/>
              </a:solidFill>
              <a:latin typeface="Garamond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196611" y="9731289"/>
            <a:ext cx="11471291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800" spc="30" dirty="0">
                <a:latin typeface="Century Gothic" panose="020B0502020202020204" pitchFamily="34" charset="0"/>
                <a:cs typeface="Tahoma"/>
              </a:rPr>
              <a:t>TRACCIATO</a:t>
            </a:r>
            <a:r>
              <a:rPr sz="2800" spc="-4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2800" spc="75" dirty="0">
                <a:latin typeface="Century Gothic" panose="020B0502020202020204" pitchFamily="34" charset="0"/>
                <a:cs typeface="Tahoma"/>
              </a:rPr>
              <a:t>SFTE</a:t>
            </a:r>
            <a:r>
              <a:rPr sz="2800" spc="-4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2800" spc="150" dirty="0">
                <a:latin typeface="Century Gothic" panose="020B0502020202020204" pitchFamily="34" charset="0"/>
                <a:cs typeface="Tahoma"/>
              </a:rPr>
              <a:t>ANNO</a:t>
            </a:r>
            <a:r>
              <a:rPr sz="2800" spc="-4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2800" spc="-195" dirty="0">
                <a:latin typeface="Century Gothic" panose="020B0502020202020204" pitchFamily="34" charset="0"/>
                <a:cs typeface="Tahoma"/>
              </a:rPr>
              <a:t>2021</a:t>
            </a:r>
            <a:r>
              <a:rPr sz="2800" spc="-3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2800" spc="-125" dirty="0">
                <a:latin typeface="Century Gothic" panose="020B0502020202020204" pitchFamily="34" charset="0"/>
                <a:cs typeface="Tahoma"/>
              </a:rPr>
              <a:t>SIR</a:t>
            </a:r>
            <a:r>
              <a:rPr sz="2800" spc="-4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2800" spc="-125" dirty="0">
                <a:latin typeface="Century Gothic" panose="020B0502020202020204" pitchFamily="34" charset="0"/>
                <a:cs typeface="Tahoma"/>
              </a:rPr>
              <a:t>2</a:t>
            </a:r>
            <a:r>
              <a:rPr sz="2800" spc="-4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2800" spc="-325" dirty="0">
                <a:latin typeface="Century Gothic" panose="020B0502020202020204" pitchFamily="34" charset="0"/>
                <a:cs typeface="Tahoma"/>
              </a:rPr>
              <a:t>–</a:t>
            </a:r>
            <a:r>
              <a:rPr sz="2800" spc="-3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2800" spc="-30" dirty="0">
                <a:latin typeface="Century Gothic" panose="020B0502020202020204" pitchFamily="34" charset="0"/>
                <a:cs typeface="Tahoma"/>
              </a:rPr>
              <a:t>RICHIESTA</a:t>
            </a:r>
            <a:r>
              <a:rPr sz="2800" spc="-4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2800" spc="140" dirty="0">
                <a:latin typeface="Century Gothic" panose="020B0502020202020204" pitchFamily="34" charset="0"/>
                <a:cs typeface="Tahoma"/>
              </a:rPr>
              <a:t>CON</a:t>
            </a:r>
            <a:r>
              <a:rPr sz="2800" spc="-4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2800" spc="20" dirty="0">
                <a:latin typeface="Century Gothic" panose="020B0502020202020204" pitchFamily="34" charset="0"/>
                <a:cs typeface="Tahoma"/>
              </a:rPr>
              <a:t>AVVISO</a:t>
            </a:r>
            <a:r>
              <a:rPr sz="2800" spc="-3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2800" spc="-80" dirty="0">
                <a:latin typeface="Century Gothic" panose="020B0502020202020204" pitchFamily="34" charset="0"/>
                <a:cs typeface="Tahoma"/>
              </a:rPr>
              <a:t>MIT</a:t>
            </a:r>
            <a:endParaRPr sz="2800" dirty="0">
              <a:latin typeface="Century Gothic" panose="020B0502020202020204" pitchFamily="34" charset="0"/>
              <a:cs typeface="Tahoma"/>
            </a:endParaRPr>
          </a:p>
        </p:txBody>
      </p:sp>
      <p:pic>
        <p:nvPicPr>
          <p:cNvPr id="48" name="Immagine 47">
            <a:extLst>
              <a:ext uri="{FF2B5EF4-FFF2-40B4-BE49-F238E27FC236}">
                <a16:creationId xmlns:a16="http://schemas.microsoft.com/office/drawing/2014/main" id="{1E181C40-8661-4FF1-9BB8-F277363DD8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14" t="5459" r="7700" b="53399"/>
          <a:stretch/>
        </p:blipFill>
        <p:spPr>
          <a:xfrm>
            <a:off x="10052050" y="7948959"/>
            <a:ext cx="1052102" cy="1051005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E1D75FFB-ED87-4573-9DA2-92B4A380DD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52" t="16658" r="27103"/>
          <a:stretch/>
        </p:blipFill>
        <p:spPr>
          <a:xfrm>
            <a:off x="6954781" y="5358804"/>
            <a:ext cx="1246203" cy="1028005"/>
          </a:xfrm>
          <a:prstGeom prst="rect">
            <a:avLst/>
          </a:prstGeom>
        </p:spPr>
      </p:pic>
      <p:pic>
        <p:nvPicPr>
          <p:cNvPr id="54" name="Immagine 53">
            <a:extLst>
              <a:ext uri="{FF2B5EF4-FFF2-40B4-BE49-F238E27FC236}">
                <a16:creationId xmlns:a16="http://schemas.microsoft.com/office/drawing/2014/main" id="{41DD843B-7733-4BF9-B294-D69DCBEA41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86710" y="5533909"/>
            <a:ext cx="784713" cy="63879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F79BE7B-A247-407F-97DF-B462ED9A4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438" y="5062594"/>
            <a:ext cx="662560" cy="66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E808B5C0-9862-4006-805D-57CE26C0E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1948" y="7683845"/>
            <a:ext cx="662560" cy="66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uppo 51">
            <a:extLst>
              <a:ext uri="{FF2B5EF4-FFF2-40B4-BE49-F238E27FC236}">
                <a16:creationId xmlns:a16="http://schemas.microsoft.com/office/drawing/2014/main" id="{595B9D58-CBF3-224F-8452-B36F9F8EAC49}"/>
              </a:ext>
            </a:extLst>
          </p:cNvPr>
          <p:cNvGrpSpPr/>
          <p:nvPr/>
        </p:nvGrpSpPr>
        <p:grpSpPr>
          <a:xfrm>
            <a:off x="228600" y="9867877"/>
            <a:ext cx="19448085" cy="1355038"/>
            <a:chOff x="228600" y="9867877"/>
            <a:chExt cx="19448085" cy="1355038"/>
          </a:xfrm>
        </p:grpSpPr>
        <p:pic>
          <p:nvPicPr>
            <p:cNvPr id="53" name="Immagine 52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193F4C39-9221-D747-9B17-2C2768376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8600" y="9867877"/>
              <a:ext cx="1420768" cy="1355038"/>
            </a:xfrm>
            <a:prstGeom prst="rect">
              <a:avLst/>
            </a:prstGeom>
          </p:spPr>
        </p:pic>
        <p:pic>
          <p:nvPicPr>
            <p:cNvPr id="55" name="object 50">
              <a:extLst>
                <a:ext uri="{FF2B5EF4-FFF2-40B4-BE49-F238E27FC236}">
                  <a16:creationId xmlns:a16="http://schemas.microsoft.com/office/drawing/2014/main" id="{DCAD32B7-2CB6-FF46-8AF6-E21CE9D5920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001975" y="10069465"/>
              <a:ext cx="674710" cy="883133"/>
            </a:xfrm>
            <a:prstGeom prst="rect">
              <a:avLst/>
            </a:prstGeom>
          </p:spPr>
        </p:pic>
        <p:pic>
          <p:nvPicPr>
            <p:cNvPr id="56" name="object 51">
              <a:extLst>
                <a:ext uri="{FF2B5EF4-FFF2-40B4-BE49-F238E27FC236}">
                  <a16:creationId xmlns:a16="http://schemas.microsoft.com/office/drawing/2014/main" id="{015489A8-B388-AC40-99A5-A50C005A253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0282" y="10069465"/>
              <a:ext cx="753202" cy="883133"/>
            </a:xfrm>
            <a:prstGeom prst="rect">
              <a:avLst/>
            </a:prstGeom>
          </p:spPr>
        </p:pic>
        <p:pic>
          <p:nvPicPr>
            <p:cNvPr id="58" name="object 52">
              <a:extLst>
                <a:ext uri="{FF2B5EF4-FFF2-40B4-BE49-F238E27FC236}">
                  <a16:creationId xmlns:a16="http://schemas.microsoft.com/office/drawing/2014/main" id="{7A65157F-C255-CD45-83DF-8BFED1A55CE2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681479" y="10033392"/>
              <a:ext cx="773253" cy="955283"/>
            </a:xfrm>
            <a:prstGeom prst="rect">
              <a:avLst/>
            </a:prstGeom>
          </p:spPr>
        </p:pic>
        <p:cxnSp>
          <p:nvCxnSpPr>
            <p:cNvPr id="59" name="Google Shape;74;p15">
              <a:extLst>
                <a:ext uri="{FF2B5EF4-FFF2-40B4-BE49-F238E27FC236}">
                  <a16:creationId xmlns:a16="http://schemas.microsoft.com/office/drawing/2014/main" id="{9AA54008-0065-154A-819B-E555939EA07A}"/>
                </a:ext>
              </a:extLst>
            </p:cNvPr>
            <p:cNvCxnSpPr>
              <a:cxnSpLocks/>
            </p:cNvCxnSpPr>
            <p:nvPr/>
          </p:nvCxnSpPr>
          <p:spPr>
            <a:xfrm>
              <a:off x="2203450" y="10531475"/>
              <a:ext cx="13716000" cy="0"/>
            </a:xfrm>
            <a:prstGeom prst="straightConnector1">
              <a:avLst/>
            </a:prstGeom>
            <a:noFill/>
            <a:ln w="19050" cap="flat" cmpd="sng">
              <a:solidFill>
                <a:srgbClr val="A2C61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81010" y="2108951"/>
            <a:ext cx="16942079" cy="7498548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07234" y="535758"/>
            <a:ext cx="7696200" cy="93871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115"/>
              </a:spcBef>
            </a:pPr>
            <a:r>
              <a:rPr lang="it-IT" sz="6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Particolare pensiline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62248973-9B72-8E44-8E2B-D72AA949A28B}"/>
              </a:ext>
            </a:extLst>
          </p:cNvPr>
          <p:cNvGrpSpPr/>
          <p:nvPr/>
        </p:nvGrpSpPr>
        <p:grpSpPr>
          <a:xfrm>
            <a:off x="228600" y="9867877"/>
            <a:ext cx="19448085" cy="1355038"/>
            <a:chOff x="228600" y="9867877"/>
            <a:chExt cx="19448085" cy="1355038"/>
          </a:xfrm>
        </p:grpSpPr>
        <p:pic>
          <p:nvPicPr>
            <p:cNvPr id="5" name="Immagine 4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EC22A556-83E7-7549-87C7-9CDD2666A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9867877"/>
              <a:ext cx="1420768" cy="1355038"/>
            </a:xfrm>
            <a:prstGeom prst="rect">
              <a:avLst/>
            </a:prstGeom>
          </p:spPr>
        </p:pic>
        <p:pic>
          <p:nvPicPr>
            <p:cNvPr id="6" name="object 50">
              <a:extLst>
                <a:ext uri="{FF2B5EF4-FFF2-40B4-BE49-F238E27FC236}">
                  <a16:creationId xmlns:a16="http://schemas.microsoft.com/office/drawing/2014/main" id="{E8D9DC22-00AA-BE40-ABDB-2215ADC33D5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001975" y="10069465"/>
              <a:ext cx="674710" cy="883133"/>
            </a:xfrm>
            <a:prstGeom prst="rect">
              <a:avLst/>
            </a:prstGeom>
          </p:spPr>
        </p:pic>
        <p:pic>
          <p:nvPicPr>
            <p:cNvPr id="7" name="object 51">
              <a:extLst>
                <a:ext uri="{FF2B5EF4-FFF2-40B4-BE49-F238E27FC236}">
                  <a16:creationId xmlns:a16="http://schemas.microsoft.com/office/drawing/2014/main" id="{048B0A08-EA42-7349-97FF-25B3356235E0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82" y="10069465"/>
              <a:ext cx="753202" cy="883133"/>
            </a:xfrm>
            <a:prstGeom prst="rect">
              <a:avLst/>
            </a:prstGeom>
          </p:spPr>
        </p:pic>
        <p:pic>
          <p:nvPicPr>
            <p:cNvPr id="8" name="object 52">
              <a:extLst>
                <a:ext uri="{FF2B5EF4-FFF2-40B4-BE49-F238E27FC236}">
                  <a16:creationId xmlns:a16="http://schemas.microsoft.com/office/drawing/2014/main" id="{BCA6B663-8E4D-2A48-856E-4789A77BF3E3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81479" y="10033392"/>
              <a:ext cx="773253" cy="955283"/>
            </a:xfrm>
            <a:prstGeom prst="rect">
              <a:avLst/>
            </a:prstGeom>
          </p:spPr>
        </p:pic>
        <p:cxnSp>
          <p:nvCxnSpPr>
            <p:cNvPr id="9" name="Google Shape;74;p15">
              <a:extLst>
                <a:ext uri="{FF2B5EF4-FFF2-40B4-BE49-F238E27FC236}">
                  <a16:creationId xmlns:a16="http://schemas.microsoft.com/office/drawing/2014/main" id="{9A85820E-F22A-4346-BDA2-C8B95A5F2934}"/>
                </a:ext>
              </a:extLst>
            </p:cNvPr>
            <p:cNvCxnSpPr>
              <a:cxnSpLocks/>
            </p:cNvCxnSpPr>
            <p:nvPr/>
          </p:nvCxnSpPr>
          <p:spPr>
            <a:xfrm>
              <a:off x="2203450" y="10531475"/>
              <a:ext cx="13716000" cy="0"/>
            </a:xfrm>
            <a:prstGeom prst="straightConnector1">
              <a:avLst/>
            </a:prstGeom>
            <a:noFill/>
            <a:ln w="19050" cap="flat" cmpd="sng">
              <a:solidFill>
                <a:srgbClr val="A2C61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556"/>
            <a:chOff x="0" y="0"/>
            <a:chExt cx="20104100" cy="1130855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4852650" y="9007475"/>
              <a:ext cx="4874497" cy="1917044"/>
            </a:xfrm>
            <a:custGeom>
              <a:avLst/>
              <a:gdLst/>
              <a:ahLst/>
              <a:cxnLst/>
              <a:rect l="l" t="t" r="r" b="b"/>
              <a:pathLst>
                <a:path w="3873500" h="1397000">
                  <a:moveTo>
                    <a:pt x="3175233" y="0"/>
                  </a:moveTo>
                  <a:lnTo>
                    <a:pt x="698271" y="0"/>
                  </a:lnTo>
                  <a:lnTo>
                    <a:pt x="650464" y="1610"/>
                  </a:lnTo>
                  <a:lnTo>
                    <a:pt x="603521" y="6374"/>
                  </a:lnTo>
                  <a:lnTo>
                    <a:pt x="557546" y="14186"/>
                  </a:lnTo>
                  <a:lnTo>
                    <a:pt x="512644" y="24943"/>
                  </a:lnTo>
                  <a:lnTo>
                    <a:pt x="468918" y="38540"/>
                  </a:lnTo>
                  <a:lnTo>
                    <a:pt x="426473" y="54874"/>
                  </a:lnTo>
                  <a:lnTo>
                    <a:pt x="385413" y="73840"/>
                  </a:lnTo>
                  <a:lnTo>
                    <a:pt x="345841" y="95335"/>
                  </a:lnTo>
                  <a:lnTo>
                    <a:pt x="307862" y="119255"/>
                  </a:lnTo>
                  <a:lnTo>
                    <a:pt x="271579" y="145495"/>
                  </a:lnTo>
                  <a:lnTo>
                    <a:pt x="237097" y="173951"/>
                  </a:lnTo>
                  <a:lnTo>
                    <a:pt x="204519" y="204521"/>
                  </a:lnTo>
                  <a:lnTo>
                    <a:pt x="173950" y="237099"/>
                  </a:lnTo>
                  <a:lnTo>
                    <a:pt x="145494" y="271581"/>
                  </a:lnTo>
                  <a:lnTo>
                    <a:pt x="119254" y="307864"/>
                  </a:lnTo>
                  <a:lnTo>
                    <a:pt x="95335" y="345844"/>
                  </a:lnTo>
                  <a:lnTo>
                    <a:pt x="73840" y="385417"/>
                  </a:lnTo>
                  <a:lnTo>
                    <a:pt x="54873" y="426478"/>
                  </a:lnTo>
                  <a:lnTo>
                    <a:pt x="38540" y="468924"/>
                  </a:lnTo>
                  <a:lnTo>
                    <a:pt x="24943" y="512650"/>
                  </a:lnTo>
                  <a:lnTo>
                    <a:pt x="14186" y="557553"/>
                  </a:lnTo>
                  <a:lnTo>
                    <a:pt x="6374" y="603529"/>
                  </a:lnTo>
                  <a:lnTo>
                    <a:pt x="1610" y="650473"/>
                  </a:lnTo>
                  <a:lnTo>
                    <a:pt x="0" y="698282"/>
                  </a:lnTo>
                  <a:lnTo>
                    <a:pt x="1610" y="746090"/>
                  </a:lnTo>
                  <a:lnTo>
                    <a:pt x="6374" y="793033"/>
                  </a:lnTo>
                  <a:lnTo>
                    <a:pt x="14186" y="839007"/>
                  </a:lnTo>
                  <a:lnTo>
                    <a:pt x="24943" y="883909"/>
                  </a:lnTo>
                  <a:lnTo>
                    <a:pt x="38540" y="927635"/>
                  </a:lnTo>
                  <a:lnTo>
                    <a:pt x="54873" y="970080"/>
                  </a:lnTo>
                  <a:lnTo>
                    <a:pt x="73840" y="1011140"/>
                  </a:lnTo>
                  <a:lnTo>
                    <a:pt x="95335" y="1050712"/>
                  </a:lnTo>
                  <a:lnTo>
                    <a:pt x="119254" y="1088691"/>
                  </a:lnTo>
                  <a:lnTo>
                    <a:pt x="145494" y="1124974"/>
                  </a:lnTo>
                  <a:lnTo>
                    <a:pt x="173950" y="1159456"/>
                  </a:lnTo>
                  <a:lnTo>
                    <a:pt x="204519" y="1192034"/>
                  </a:lnTo>
                  <a:lnTo>
                    <a:pt x="237097" y="1222603"/>
                  </a:lnTo>
                  <a:lnTo>
                    <a:pt x="271579" y="1251059"/>
                  </a:lnTo>
                  <a:lnTo>
                    <a:pt x="307862" y="1277299"/>
                  </a:lnTo>
                  <a:lnTo>
                    <a:pt x="345841" y="1301219"/>
                  </a:lnTo>
                  <a:lnTo>
                    <a:pt x="385413" y="1322714"/>
                  </a:lnTo>
                  <a:lnTo>
                    <a:pt x="426473" y="1341680"/>
                  </a:lnTo>
                  <a:lnTo>
                    <a:pt x="468918" y="1358014"/>
                  </a:lnTo>
                  <a:lnTo>
                    <a:pt x="512644" y="1371611"/>
                  </a:lnTo>
                  <a:lnTo>
                    <a:pt x="557546" y="1382367"/>
                  </a:lnTo>
                  <a:lnTo>
                    <a:pt x="603521" y="1390179"/>
                  </a:lnTo>
                  <a:lnTo>
                    <a:pt x="650464" y="1394943"/>
                  </a:lnTo>
                  <a:lnTo>
                    <a:pt x="698271" y="1396554"/>
                  </a:lnTo>
                  <a:lnTo>
                    <a:pt x="3175233" y="1396554"/>
                  </a:lnTo>
                  <a:lnTo>
                    <a:pt x="3223040" y="1394943"/>
                  </a:lnTo>
                  <a:lnTo>
                    <a:pt x="3269984" y="1390179"/>
                  </a:lnTo>
                  <a:lnTo>
                    <a:pt x="3315958" y="1382367"/>
                  </a:lnTo>
                  <a:lnTo>
                    <a:pt x="3360860" y="1371611"/>
                  </a:lnTo>
                  <a:lnTo>
                    <a:pt x="3404586" y="1358014"/>
                  </a:lnTo>
                  <a:lnTo>
                    <a:pt x="3447031" y="1341680"/>
                  </a:lnTo>
                  <a:lnTo>
                    <a:pt x="3488091" y="1322714"/>
                  </a:lnTo>
                  <a:lnTo>
                    <a:pt x="3527663" y="1301219"/>
                  </a:lnTo>
                  <a:lnTo>
                    <a:pt x="3565642" y="1277299"/>
                  </a:lnTo>
                  <a:lnTo>
                    <a:pt x="3601925" y="1251059"/>
                  </a:lnTo>
                  <a:lnTo>
                    <a:pt x="3636407" y="1222603"/>
                  </a:lnTo>
                  <a:lnTo>
                    <a:pt x="3668985" y="1192034"/>
                  </a:lnTo>
                  <a:lnTo>
                    <a:pt x="3699554" y="1159456"/>
                  </a:lnTo>
                  <a:lnTo>
                    <a:pt x="3728010" y="1124974"/>
                  </a:lnTo>
                  <a:lnTo>
                    <a:pt x="3754250" y="1088691"/>
                  </a:lnTo>
                  <a:lnTo>
                    <a:pt x="3778170" y="1050712"/>
                  </a:lnTo>
                  <a:lnTo>
                    <a:pt x="3799664" y="1011140"/>
                  </a:lnTo>
                  <a:lnTo>
                    <a:pt x="3818631" y="970080"/>
                  </a:lnTo>
                  <a:lnTo>
                    <a:pt x="3834964" y="927635"/>
                  </a:lnTo>
                  <a:lnTo>
                    <a:pt x="3848561" y="883909"/>
                  </a:lnTo>
                  <a:lnTo>
                    <a:pt x="3859318" y="839007"/>
                  </a:lnTo>
                  <a:lnTo>
                    <a:pt x="3867130" y="793033"/>
                  </a:lnTo>
                  <a:lnTo>
                    <a:pt x="3871894" y="746090"/>
                  </a:lnTo>
                  <a:lnTo>
                    <a:pt x="3873505" y="698282"/>
                  </a:lnTo>
                  <a:lnTo>
                    <a:pt x="3871894" y="650473"/>
                  </a:lnTo>
                  <a:lnTo>
                    <a:pt x="3867130" y="603529"/>
                  </a:lnTo>
                  <a:lnTo>
                    <a:pt x="3859318" y="557553"/>
                  </a:lnTo>
                  <a:lnTo>
                    <a:pt x="3848561" y="512650"/>
                  </a:lnTo>
                  <a:lnTo>
                    <a:pt x="3834964" y="468924"/>
                  </a:lnTo>
                  <a:lnTo>
                    <a:pt x="3818631" y="426478"/>
                  </a:lnTo>
                  <a:lnTo>
                    <a:pt x="3799664" y="385417"/>
                  </a:lnTo>
                  <a:lnTo>
                    <a:pt x="3778170" y="345844"/>
                  </a:lnTo>
                  <a:lnTo>
                    <a:pt x="3754250" y="307864"/>
                  </a:lnTo>
                  <a:lnTo>
                    <a:pt x="3728010" y="271581"/>
                  </a:lnTo>
                  <a:lnTo>
                    <a:pt x="3699554" y="237099"/>
                  </a:lnTo>
                  <a:lnTo>
                    <a:pt x="3668985" y="204521"/>
                  </a:lnTo>
                  <a:lnTo>
                    <a:pt x="3636407" y="173951"/>
                  </a:lnTo>
                  <a:lnTo>
                    <a:pt x="3601925" y="145495"/>
                  </a:lnTo>
                  <a:lnTo>
                    <a:pt x="3565642" y="119255"/>
                  </a:lnTo>
                  <a:lnTo>
                    <a:pt x="3527663" y="95335"/>
                  </a:lnTo>
                  <a:lnTo>
                    <a:pt x="3488091" y="73840"/>
                  </a:lnTo>
                  <a:lnTo>
                    <a:pt x="3447031" y="54874"/>
                  </a:lnTo>
                  <a:lnTo>
                    <a:pt x="3404586" y="38540"/>
                  </a:lnTo>
                  <a:lnTo>
                    <a:pt x="3360860" y="24943"/>
                  </a:lnTo>
                  <a:lnTo>
                    <a:pt x="3315958" y="14186"/>
                  </a:lnTo>
                  <a:lnTo>
                    <a:pt x="3269984" y="6374"/>
                  </a:lnTo>
                  <a:lnTo>
                    <a:pt x="3223040" y="1610"/>
                  </a:lnTo>
                  <a:lnTo>
                    <a:pt x="31752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06581" y="9388475"/>
              <a:ext cx="1089469" cy="13355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462250" y="9388475"/>
              <a:ext cx="1216212" cy="13355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07445" y="9315444"/>
              <a:ext cx="1248589" cy="1444632"/>
            </a:xfrm>
            <a:prstGeom prst="rect">
              <a:avLst/>
            </a:prstGeom>
          </p:spPr>
        </p:pic>
      </p:grpSp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2BCB7362-51A5-064A-B679-8D41268DF2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538" y="9007475"/>
            <a:ext cx="2039408" cy="1917044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5A6DAE9-48C6-0041-A31C-705BAF22A486}"/>
              </a:ext>
            </a:extLst>
          </p:cNvPr>
          <p:cNvSpPr txBox="1"/>
          <p:nvPr/>
        </p:nvSpPr>
        <p:spPr>
          <a:xfrm>
            <a:off x="6186288" y="4192339"/>
            <a:ext cx="7731524" cy="29238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it-IT" sz="8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6900" dirty="0">
                <a:solidFill>
                  <a:schemeClr val="accent1"/>
                </a:solidFill>
                <a:latin typeface="Century Gothic" panose="020B0502020202020204" pitchFamily="34" charset="0"/>
              </a:rPr>
              <a:t>Grazie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it-IT" sz="6900" dirty="0">
                <a:solidFill>
                  <a:schemeClr val="accent1"/>
                </a:solidFill>
                <a:latin typeface="Century Gothic" panose="020B0502020202020204" pitchFamily="34" charset="0"/>
              </a:rPr>
              <a:t>per l’attenzione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it-IT" sz="800" b="1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3947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4893" y="2043807"/>
            <a:ext cx="11247354" cy="4519442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469265" indent="-457200">
              <a:lnSpc>
                <a:spcPct val="200000"/>
              </a:lnSpc>
              <a:spcBef>
                <a:spcPts val="455"/>
              </a:spcBef>
              <a:buFont typeface="Wingdings" pitchFamily="2" charset="2"/>
              <a:buChar char="§"/>
              <a:tabLst>
                <a:tab pos="201295" algn="l"/>
                <a:tab pos="7955915" algn="l"/>
              </a:tabLst>
            </a:pPr>
            <a:r>
              <a:rPr sz="2850" spc="145" dirty="0" err="1">
                <a:latin typeface="Century Gothic" panose="020B0502020202020204" pitchFamily="34" charset="0"/>
                <a:cs typeface="Tahoma"/>
              </a:rPr>
              <a:t>Collegamento</a:t>
            </a:r>
            <a:r>
              <a:rPr sz="2850" spc="145" dirty="0">
                <a:latin typeface="Century Gothic" panose="020B0502020202020204" pitchFamily="34" charset="0"/>
                <a:cs typeface="Tahoma"/>
              </a:rPr>
              <a:t> nuovo polo </a:t>
            </a:r>
            <a:r>
              <a:rPr sz="2850" spc="145" dirty="0" err="1">
                <a:latin typeface="Century Gothic" panose="020B0502020202020204" pitchFamily="34" charset="0"/>
                <a:cs typeface="Tahoma"/>
              </a:rPr>
              <a:t>Ospedaliero</a:t>
            </a:r>
            <a:r>
              <a:rPr sz="2850" spc="145" dirty="0">
                <a:latin typeface="Century Gothic" panose="020B0502020202020204" pitchFamily="34" charset="0"/>
                <a:cs typeface="Tahoma"/>
              </a:rPr>
              <a:t>:</a:t>
            </a:r>
            <a:r>
              <a:rPr lang="it-IT" sz="2850" spc="145" dirty="0">
                <a:latin typeface="Century Gothic" panose="020B0502020202020204" pitchFamily="34" charset="0"/>
                <a:cs typeface="Tahoma"/>
              </a:rPr>
              <a:t>	</a:t>
            </a:r>
            <a:r>
              <a:rPr sz="2850" spc="145" dirty="0">
                <a:latin typeface="Century Gothic" panose="020B0502020202020204" pitchFamily="34" charset="0"/>
                <a:cs typeface="Tahoma"/>
              </a:rPr>
              <a:t>	0,85 Km</a:t>
            </a:r>
          </a:p>
          <a:p>
            <a:pPr marL="469265" indent="-457200">
              <a:lnSpc>
                <a:spcPct val="200000"/>
              </a:lnSpc>
              <a:spcBef>
                <a:spcPts val="455"/>
              </a:spcBef>
              <a:buFont typeface="Wingdings" pitchFamily="2" charset="2"/>
              <a:buChar char="§"/>
              <a:tabLst>
                <a:tab pos="201295" algn="l"/>
                <a:tab pos="8011159" algn="l"/>
              </a:tabLst>
            </a:pPr>
            <a:r>
              <a:rPr sz="2850" spc="145" dirty="0">
                <a:latin typeface="Century Gothic" panose="020B0502020202020204" pitchFamily="34" charset="0"/>
                <a:cs typeface="Tahoma"/>
              </a:rPr>
              <a:t>Lunghezza </a:t>
            </a:r>
            <a:r>
              <a:rPr sz="2850" spc="145" dirty="0" err="1">
                <a:latin typeface="Century Gothic" panose="020B0502020202020204" pitchFamily="34" charset="0"/>
                <a:cs typeface="Tahoma"/>
              </a:rPr>
              <a:t>complessiva</a:t>
            </a:r>
            <a:r>
              <a:rPr sz="2850" spc="145" dirty="0">
                <a:latin typeface="Century Gothic" panose="020B0502020202020204" pitchFamily="34" charset="0"/>
                <a:cs typeface="Tahoma"/>
              </a:rPr>
              <a:t> </a:t>
            </a:r>
            <a:r>
              <a:rPr sz="2850" spc="145" dirty="0" err="1">
                <a:latin typeface="Century Gothic" panose="020B0502020202020204" pitchFamily="34" charset="0"/>
                <a:cs typeface="Tahoma"/>
              </a:rPr>
              <a:t>intervento</a:t>
            </a:r>
            <a:r>
              <a:rPr lang="it-IT" sz="2850" spc="145" dirty="0">
                <a:latin typeface="Century Gothic" panose="020B0502020202020204" pitchFamily="34" charset="0"/>
                <a:cs typeface="Tahoma"/>
              </a:rPr>
              <a:t>:</a:t>
            </a:r>
            <a:r>
              <a:rPr sz="2850" spc="145" dirty="0">
                <a:latin typeface="Century Gothic" panose="020B0502020202020204" pitchFamily="34" charset="0"/>
                <a:cs typeface="Tahoma"/>
              </a:rPr>
              <a:t>	</a:t>
            </a:r>
            <a:r>
              <a:rPr lang="it-IT" sz="2850" spc="145" dirty="0">
                <a:latin typeface="Century Gothic" panose="020B0502020202020204" pitchFamily="34" charset="0"/>
                <a:cs typeface="Tahoma"/>
              </a:rPr>
              <a:t>		</a:t>
            </a:r>
            <a:r>
              <a:rPr sz="2850" spc="145" dirty="0">
                <a:latin typeface="Century Gothic" panose="020B0502020202020204" pitchFamily="34" charset="0"/>
                <a:cs typeface="Tahoma"/>
              </a:rPr>
              <a:t>17,5 Km</a:t>
            </a:r>
          </a:p>
          <a:p>
            <a:pPr marL="469265" indent="-457200">
              <a:lnSpc>
                <a:spcPct val="200000"/>
              </a:lnSpc>
              <a:spcBef>
                <a:spcPts val="455"/>
              </a:spcBef>
              <a:buFont typeface="Wingdings" pitchFamily="2" charset="2"/>
              <a:buChar char="§"/>
              <a:tabLst>
                <a:tab pos="201295" algn="l"/>
                <a:tab pos="8043545" algn="l"/>
              </a:tabLst>
            </a:pPr>
            <a:r>
              <a:rPr sz="2850" spc="145" dirty="0">
                <a:latin typeface="Century Gothic" panose="020B0502020202020204" pitchFamily="34" charset="0"/>
                <a:cs typeface="Tahoma"/>
              </a:rPr>
              <a:t>Numero di </a:t>
            </a:r>
            <a:r>
              <a:rPr sz="2850" spc="145" dirty="0" err="1">
                <a:latin typeface="Century Gothic" panose="020B0502020202020204" pitchFamily="34" charset="0"/>
                <a:cs typeface="Tahoma"/>
              </a:rPr>
              <a:t>fermate</a:t>
            </a:r>
            <a:r>
              <a:rPr sz="2850" spc="145" dirty="0">
                <a:latin typeface="Century Gothic" panose="020B0502020202020204" pitchFamily="34" charset="0"/>
                <a:cs typeface="Tahoma"/>
              </a:rPr>
              <a:t>:	</a:t>
            </a:r>
            <a:r>
              <a:rPr lang="it-IT" sz="2850" spc="145" dirty="0">
                <a:latin typeface="Century Gothic" panose="020B0502020202020204" pitchFamily="34" charset="0"/>
                <a:cs typeface="Tahoma"/>
              </a:rPr>
              <a:t>		</a:t>
            </a:r>
            <a:r>
              <a:rPr sz="2850" spc="145" dirty="0">
                <a:latin typeface="Century Gothic" panose="020B0502020202020204" pitchFamily="34" charset="0"/>
                <a:cs typeface="Tahoma"/>
              </a:rPr>
              <a:t>34 + 2</a:t>
            </a:r>
            <a:endParaRPr lang="it-IT" sz="2850" spc="145" dirty="0">
              <a:latin typeface="Century Gothic" panose="020B0502020202020204" pitchFamily="34" charset="0"/>
              <a:cs typeface="Tahoma"/>
            </a:endParaRPr>
          </a:p>
          <a:p>
            <a:pPr marL="469265" indent="-457200">
              <a:lnSpc>
                <a:spcPct val="200000"/>
              </a:lnSpc>
              <a:spcBef>
                <a:spcPts val="455"/>
              </a:spcBef>
              <a:buFont typeface="Wingdings" pitchFamily="2" charset="2"/>
              <a:buChar char="§"/>
              <a:tabLst>
                <a:tab pos="201295" algn="l"/>
                <a:tab pos="8044180" algn="l"/>
              </a:tabLst>
            </a:pPr>
            <a:r>
              <a:rPr sz="2850" spc="145" dirty="0" err="1">
                <a:latin typeface="Century Gothic" panose="020B0502020202020204" pitchFamily="34" charset="0"/>
                <a:cs typeface="Tahoma"/>
              </a:rPr>
              <a:t>Sede</a:t>
            </a:r>
            <a:r>
              <a:rPr sz="2850" spc="145" dirty="0">
                <a:latin typeface="Century Gothic" panose="020B0502020202020204" pitchFamily="34" charset="0"/>
                <a:cs typeface="Tahoma"/>
              </a:rPr>
              <a:t> riservata o separata </a:t>
            </a:r>
            <a:r>
              <a:rPr sz="2850" spc="145" dirty="0" err="1">
                <a:latin typeface="Century Gothic" panose="020B0502020202020204" pitchFamily="34" charset="0"/>
                <a:cs typeface="Tahoma"/>
              </a:rPr>
              <a:t>dalle</a:t>
            </a:r>
            <a:r>
              <a:rPr sz="2850" spc="145" dirty="0">
                <a:latin typeface="Century Gothic" panose="020B0502020202020204" pitchFamily="34" charset="0"/>
                <a:cs typeface="Tahoma"/>
              </a:rPr>
              <a:t> auto</a:t>
            </a:r>
            <a:r>
              <a:rPr lang="it-IT" sz="2850" spc="145" dirty="0">
                <a:latin typeface="Century Gothic" panose="020B0502020202020204" pitchFamily="34" charset="0"/>
                <a:cs typeface="Tahoma"/>
              </a:rPr>
              <a:t>:</a:t>
            </a:r>
            <a:r>
              <a:rPr sz="2850" spc="145" dirty="0">
                <a:latin typeface="Century Gothic" panose="020B0502020202020204" pitchFamily="34" charset="0"/>
                <a:cs typeface="Tahoma"/>
              </a:rPr>
              <a:t>	</a:t>
            </a:r>
            <a:r>
              <a:rPr lang="it-IT" sz="2850" spc="145" dirty="0">
                <a:latin typeface="Century Gothic" panose="020B0502020202020204" pitchFamily="34" charset="0"/>
                <a:cs typeface="Tahoma"/>
              </a:rPr>
              <a:t>		</a:t>
            </a:r>
            <a:r>
              <a:rPr sz="2850" spc="145" dirty="0">
                <a:latin typeface="Century Gothic" panose="020B0502020202020204" pitchFamily="34" charset="0"/>
                <a:cs typeface="Tahoma"/>
              </a:rPr>
              <a:t>84%</a:t>
            </a:r>
            <a:endParaRPr lang="it-IT" sz="2850" spc="145" dirty="0">
              <a:latin typeface="Century Gothic" panose="020B0502020202020204" pitchFamily="34" charset="0"/>
              <a:cs typeface="Tahoma"/>
            </a:endParaRPr>
          </a:p>
          <a:p>
            <a:pPr marL="469265" indent="-457200">
              <a:lnSpc>
                <a:spcPct val="200000"/>
              </a:lnSpc>
              <a:spcBef>
                <a:spcPts val="455"/>
              </a:spcBef>
              <a:buFont typeface="Wingdings" pitchFamily="2" charset="2"/>
              <a:buChar char="§"/>
              <a:tabLst>
                <a:tab pos="201295" algn="l"/>
              </a:tabLst>
            </a:pPr>
            <a:r>
              <a:rPr sz="2850" spc="145" dirty="0" err="1">
                <a:latin typeface="Century Gothic" panose="020B0502020202020204" pitchFamily="34" charset="0"/>
                <a:cs typeface="Tahoma"/>
              </a:rPr>
              <a:t>Pista</a:t>
            </a:r>
            <a:r>
              <a:rPr sz="2850" spc="145" dirty="0">
                <a:latin typeface="Century Gothic" panose="020B0502020202020204" pitchFamily="34" charset="0"/>
                <a:cs typeface="Tahoma"/>
              </a:rPr>
              <a:t> ciclabile parallela </a:t>
            </a:r>
            <a:r>
              <a:rPr sz="2850" spc="114" dirty="0">
                <a:latin typeface="Century Gothic" panose="020B0502020202020204" pitchFamily="34" charset="0"/>
                <a:cs typeface="Tahoma"/>
              </a:rPr>
              <a:t>lungo</a:t>
            </a:r>
            <a:r>
              <a:rPr sz="2850" spc="-4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2850" spc="15" dirty="0" err="1">
                <a:latin typeface="Century Gothic" panose="020B0502020202020204" pitchFamily="34" charset="0"/>
                <a:cs typeface="Tahoma"/>
              </a:rPr>
              <a:t>l’intero</a:t>
            </a:r>
            <a:r>
              <a:rPr sz="2850" spc="-40" dirty="0">
                <a:latin typeface="Century Gothic" panose="020B0502020202020204" pitchFamily="34" charset="0"/>
                <a:cs typeface="Tahoma"/>
              </a:rPr>
              <a:t> </a:t>
            </a:r>
            <a:r>
              <a:rPr sz="2850" spc="50" dirty="0" err="1">
                <a:latin typeface="Century Gothic" panose="020B0502020202020204" pitchFamily="34" charset="0"/>
                <a:cs typeface="Tahoma"/>
              </a:rPr>
              <a:t>tracciato</a:t>
            </a:r>
            <a:endParaRPr sz="2850" dirty="0">
              <a:latin typeface="Century Gothic" panose="020B0502020202020204" pitchFamily="34" charset="0"/>
              <a:cs typeface="Tahom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470813" y="1385046"/>
            <a:ext cx="7905750" cy="8073390"/>
            <a:chOff x="11470813" y="1385046"/>
            <a:chExt cx="7905750" cy="8073390"/>
          </a:xfrm>
        </p:grpSpPr>
        <p:sp>
          <p:nvSpPr>
            <p:cNvPr id="4" name="object 4"/>
            <p:cNvSpPr/>
            <p:nvPr/>
          </p:nvSpPr>
          <p:spPr>
            <a:xfrm>
              <a:off x="11475922" y="1385046"/>
              <a:ext cx="7895590" cy="8068309"/>
            </a:xfrm>
            <a:custGeom>
              <a:avLst/>
              <a:gdLst/>
              <a:ahLst/>
              <a:cxnLst/>
              <a:rect l="l" t="t" r="r" b="b"/>
              <a:pathLst>
                <a:path w="7895590" h="8068309">
                  <a:moveTo>
                    <a:pt x="7895173" y="0"/>
                  </a:moveTo>
                  <a:lnTo>
                    <a:pt x="0" y="0"/>
                  </a:lnTo>
                  <a:lnTo>
                    <a:pt x="0" y="8067984"/>
                  </a:lnTo>
                  <a:lnTo>
                    <a:pt x="7895173" y="8067984"/>
                  </a:lnTo>
                  <a:lnTo>
                    <a:pt x="78951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980577" y="2920888"/>
              <a:ext cx="6901170" cy="114286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785097" y="1523115"/>
              <a:ext cx="5290707" cy="9963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76049" y="4950352"/>
              <a:ext cx="7894920" cy="4502512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476048" y="1523115"/>
              <a:ext cx="7894955" cy="7929880"/>
            </a:xfrm>
            <a:custGeom>
              <a:avLst/>
              <a:gdLst/>
              <a:ahLst/>
              <a:cxnLst/>
              <a:rect l="l" t="t" r="r" b="b"/>
              <a:pathLst>
                <a:path w="7894955" h="7929880">
                  <a:moveTo>
                    <a:pt x="0" y="7929748"/>
                  </a:moveTo>
                  <a:lnTo>
                    <a:pt x="7894921" y="7929748"/>
                  </a:lnTo>
                  <a:lnTo>
                    <a:pt x="7894921" y="0"/>
                  </a:lnTo>
                  <a:lnTo>
                    <a:pt x="0" y="0"/>
                  </a:lnTo>
                  <a:lnTo>
                    <a:pt x="0" y="7929748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46643" y="736181"/>
            <a:ext cx="10828770" cy="185884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 rtl="0">
              <a:spcBef>
                <a:spcPts val="115"/>
              </a:spcBef>
            </a:pPr>
            <a:r>
              <a:rPr lang="it-IT" sz="6000" kern="1200" dirty="0">
                <a:solidFill>
                  <a:srgbClr val="555C5A"/>
                </a:solidFill>
                <a:latin typeface="Garamond"/>
              </a:rPr>
              <a:t>Caratteristiche della linea SIR 2</a:t>
            </a:r>
            <a:br>
              <a:rPr lang="it-IT" sz="6000" kern="1200" dirty="0">
                <a:solidFill>
                  <a:srgbClr val="555C5A"/>
                </a:solidFill>
                <a:latin typeface="Garamond"/>
              </a:rPr>
            </a:br>
            <a:endParaRPr sz="6000" kern="1200" dirty="0">
              <a:solidFill>
                <a:srgbClr val="555C5A"/>
              </a:solidFill>
              <a:latin typeface="Garamond"/>
            </a:endParaRP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6176E230-B627-B04F-B27A-016D83C3497A}"/>
              </a:ext>
            </a:extLst>
          </p:cNvPr>
          <p:cNvGrpSpPr/>
          <p:nvPr/>
        </p:nvGrpSpPr>
        <p:grpSpPr>
          <a:xfrm>
            <a:off x="228600" y="9867877"/>
            <a:ext cx="19448085" cy="1355038"/>
            <a:chOff x="228600" y="9867877"/>
            <a:chExt cx="19448085" cy="1355038"/>
          </a:xfrm>
        </p:grpSpPr>
        <p:pic>
          <p:nvPicPr>
            <p:cNvPr id="11" name="Immagine 10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9588AEFA-F9FE-AF47-9661-6024153D6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600" y="9867877"/>
              <a:ext cx="1420768" cy="1355038"/>
            </a:xfrm>
            <a:prstGeom prst="rect">
              <a:avLst/>
            </a:prstGeom>
          </p:spPr>
        </p:pic>
        <p:pic>
          <p:nvPicPr>
            <p:cNvPr id="12" name="object 50">
              <a:extLst>
                <a:ext uri="{FF2B5EF4-FFF2-40B4-BE49-F238E27FC236}">
                  <a16:creationId xmlns:a16="http://schemas.microsoft.com/office/drawing/2014/main" id="{2AD33B20-0EE2-5C42-8E4E-3D40D5AE9C6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001975" y="10069465"/>
              <a:ext cx="674710" cy="883133"/>
            </a:xfrm>
            <a:prstGeom prst="rect">
              <a:avLst/>
            </a:prstGeom>
          </p:spPr>
        </p:pic>
        <p:pic>
          <p:nvPicPr>
            <p:cNvPr id="13" name="object 51">
              <a:extLst>
                <a:ext uri="{FF2B5EF4-FFF2-40B4-BE49-F238E27FC236}">
                  <a16:creationId xmlns:a16="http://schemas.microsoft.com/office/drawing/2014/main" id="{29D897B4-3E3B-3244-B5D1-A45A0C260CCA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20282" y="10069465"/>
              <a:ext cx="753202" cy="883133"/>
            </a:xfrm>
            <a:prstGeom prst="rect">
              <a:avLst/>
            </a:prstGeom>
          </p:spPr>
        </p:pic>
        <p:pic>
          <p:nvPicPr>
            <p:cNvPr id="14" name="object 52">
              <a:extLst>
                <a:ext uri="{FF2B5EF4-FFF2-40B4-BE49-F238E27FC236}">
                  <a16:creationId xmlns:a16="http://schemas.microsoft.com/office/drawing/2014/main" id="{9112D3D8-6BFC-154A-91BA-98594D31FF17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681479" y="10033392"/>
              <a:ext cx="773253" cy="955283"/>
            </a:xfrm>
            <a:prstGeom prst="rect">
              <a:avLst/>
            </a:prstGeom>
          </p:spPr>
        </p:pic>
        <p:cxnSp>
          <p:nvCxnSpPr>
            <p:cNvPr id="15" name="Google Shape;74;p15">
              <a:extLst>
                <a:ext uri="{FF2B5EF4-FFF2-40B4-BE49-F238E27FC236}">
                  <a16:creationId xmlns:a16="http://schemas.microsoft.com/office/drawing/2014/main" id="{D2E99AF8-766F-044A-A6EB-072D835B0500}"/>
                </a:ext>
              </a:extLst>
            </p:cNvPr>
            <p:cNvCxnSpPr>
              <a:cxnSpLocks/>
            </p:cNvCxnSpPr>
            <p:nvPr/>
          </p:nvCxnSpPr>
          <p:spPr>
            <a:xfrm>
              <a:off x="2203450" y="10531475"/>
              <a:ext cx="13716000" cy="0"/>
            </a:xfrm>
            <a:prstGeom prst="straightConnector1">
              <a:avLst/>
            </a:prstGeom>
            <a:noFill/>
            <a:ln w="19050" cap="flat" cmpd="sng">
              <a:solidFill>
                <a:srgbClr val="A2C61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664407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0930" y="1207635"/>
            <a:ext cx="3869690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b="1" i="1" spc="-95" dirty="0">
                <a:solidFill>
                  <a:srgbClr val="D64045"/>
                </a:solidFill>
                <a:latin typeface="Verdana"/>
                <a:cs typeface="Verdana"/>
              </a:rPr>
              <a:t>Sistema</a:t>
            </a:r>
            <a:r>
              <a:rPr sz="1500" b="1" i="1" spc="-145" dirty="0">
                <a:solidFill>
                  <a:srgbClr val="D64045"/>
                </a:solidFill>
                <a:latin typeface="Verdana"/>
                <a:cs typeface="Verdana"/>
              </a:rPr>
              <a:t> </a:t>
            </a:r>
            <a:r>
              <a:rPr sz="1500" b="1" i="1" spc="-85" dirty="0">
                <a:solidFill>
                  <a:srgbClr val="D64045"/>
                </a:solidFill>
                <a:latin typeface="Verdana"/>
                <a:cs typeface="Verdana"/>
              </a:rPr>
              <a:t>Metropolitano</a:t>
            </a:r>
            <a:r>
              <a:rPr sz="1500" b="1" i="1" spc="-145" dirty="0">
                <a:solidFill>
                  <a:srgbClr val="D64045"/>
                </a:solidFill>
                <a:latin typeface="Verdana"/>
                <a:cs typeface="Verdana"/>
              </a:rPr>
              <a:t> </a:t>
            </a:r>
            <a:r>
              <a:rPr sz="1500" b="1" i="1" spc="-80" dirty="0">
                <a:solidFill>
                  <a:srgbClr val="D64045"/>
                </a:solidFill>
                <a:latin typeface="Verdana"/>
                <a:cs typeface="Verdana"/>
              </a:rPr>
              <a:t>a</a:t>
            </a:r>
            <a:r>
              <a:rPr sz="1500" b="1" i="1" spc="-145" dirty="0">
                <a:solidFill>
                  <a:srgbClr val="D64045"/>
                </a:solidFill>
                <a:latin typeface="Verdana"/>
                <a:cs typeface="Verdana"/>
              </a:rPr>
              <a:t> </a:t>
            </a:r>
            <a:r>
              <a:rPr sz="1500" b="1" i="1" spc="-170" dirty="0">
                <a:solidFill>
                  <a:srgbClr val="D64045"/>
                </a:solidFill>
                <a:latin typeface="Verdana"/>
                <a:cs typeface="Verdana"/>
              </a:rPr>
              <a:t>R</a:t>
            </a:r>
            <a:r>
              <a:rPr sz="1500" b="1" i="1" spc="-105" dirty="0">
                <a:solidFill>
                  <a:srgbClr val="D64045"/>
                </a:solidFill>
                <a:latin typeface="Verdana"/>
                <a:cs typeface="Verdana"/>
              </a:rPr>
              <a:t>ete</a:t>
            </a:r>
            <a:r>
              <a:rPr sz="1500" b="1" i="1" spc="-145" dirty="0">
                <a:solidFill>
                  <a:srgbClr val="D64045"/>
                </a:solidFill>
                <a:latin typeface="Verdana"/>
                <a:cs typeface="Verdana"/>
              </a:rPr>
              <a:t> </a:t>
            </a:r>
            <a:r>
              <a:rPr sz="1500" b="1" i="1" spc="-295" dirty="0">
                <a:solidFill>
                  <a:srgbClr val="D64045"/>
                </a:solidFill>
                <a:latin typeface="Verdana"/>
                <a:cs typeface="Verdana"/>
              </a:rPr>
              <a:t>T</a:t>
            </a:r>
            <a:r>
              <a:rPr sz="1500" b="1" i="1" spc="-70" dirty="0">
                <a:solidFill>
                  <a:srgbClr val="D64045"/>
                </a:solidFill>
                <a:latin typeface="Verdana"/>
                <a:cs typeface="Verdana"/>
              </a:rPr>
              <a:t>ranviaria</a:t>
            </a:r>
            <a:endParaRPr sz="15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44525" y="871128"/>
            <a:ext cx="141712" cy="14171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7869" y="538380"/>
            <a:ext cx="141671" cy="14171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09059" y="435039"/>
            <a:ext cx="141712" cy="14171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3310" y="951513"/>
            <a:ext cx="141712" cy="14171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13294" y="749666"/>
            <a:ext cx="141705" cy="18908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4610" y="1006511"/>
            <a:ext cx="141712" cy="14171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22526" y="1006511"/>
            <a:ext cx="141702" cy="14171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722526" y="391054"/>
            <a:ext cx="141702" cy="14171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290760" y="823788"/>
            <a:ext cx="141702" cy="141712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992396" y="1006498"/>
            <a:ext cx="141712" cy="141712"/>
          </a:xfrm>
          <a:prstGeom prst="rect">
            <a:avLst/>
          </a:prstGeom>
        </p:spPr>
      </p:pic>
      <p:grpSp>
        <p:nvGrpSpPr>
          <p:cNvPr id="13" name="object 13"/>
          <p:cNvGrpSpPr/>
          <p:nvPr/>
        </p:nvGrpSpPr>
        <p:grpSpPr>
          <a:xfrm>
            <a:off x="2481244" y="823790"/>
            <a:ext cx="279400" cy="324485"/>
            <a:chOff x="2481244" y="823790"/>
            <a:chExt cx="279400" cy="324485"/>
          </a:xfrm>
        </p:grpSpPr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81244" y="823790"/>
              <a:ext cx="186256" cy="1417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8594" y="1006498"/>
              <a:ext cx="141712" cy="141712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2305495" y="389238"/>
            <a:ext cx="142240" cy="228600"/>
            <a:chOff x="2305495" y="389238"/>
            <a:chExt cx="142240" cy="228600"/>
          </a:xfrm>
        </p:grpSpPr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305532" y="390053"/>
              <a:ext cx="141661" cy="22733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05495" y="389238"/>
              <a:ext cx="141712" cy="141712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2857020" y="750481"/>
            <a:ext cx="475615" cy="142240"/>
            <a:chOff x="2857020" y="750481"/>
            <a:chExt cx="475615" cy="142240"/>
          </a:xfrm>
        </p:grpSpPr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57020" y="750482"/>
              <a:ext cx="353448" cy="14171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136660" y="750481"/>
              <a:ext cx="195749" cy="141712"/>
            </a:xfrm>
            <a:prstGeom prst="rect">
              <a:avLst/>
            </a:prstGeom>
          </p:spPr>
        </p:pic>
      </p:grpSp>
      <p:pic>
        <p:nvPicPr>
          <p:cNvPr id="22" name="object 2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333927" y="1006508"/>
            <a:ext cx="141712" cy="141712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57025" y="1006508"/>
            <a:ext cx="141712" cy="14171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795923" y="390082"/>
            <a:ext cx="141712" cy="141702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54542" y="390082"/>
            <a:ext cx="141712" cy="141712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537308" y="390082"/>
            <a:ext cx="141712" cy="141712"/>
          </a:xfrm>
          <a:prstGeom prst="rect">
            <a:avLst/>
          </a:prstGeom>
        </p:spPr>
      </p:pic>
      <p:pic>
        <p:nvPicPr>
          <p:cNvPr id="27" name="object 2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795926" y="1006511"/>
            <a:ext cx="141712" cy="141712"/>
          </a:xfrm>
          <a:prstGeom prst="rect">
            <a:avLst/>
          </a:prstGeom>
        </p:spPr>
      </p:pic>
      <p:grpSp>
        <p:nvGrpSpPr>
          <p:cNvPr id="28" name="object 28"/>
          <p:cNvGrpSpPr/>
          <p:nvPr/>
        </p:nvGrpSpPr>
        <p:grpSpPr>
          <a:xfrm>
            <a:off x="0" y="0"/>
            <a:ext cx="20104100" cy="11308556"/>
            <a:chOff x="0" y="0"/>
            <a:chExt cx="20104100" cy="11308556"/>
          </a:xfrm>
        </p:grpSpPr>
        <p:sp>
          <p:nvSpPr>
            <p:cNvPr id="29" name="object 29"/>
            <p:cNvSpPr/>
            <p:nvPr/>
          </p:nvSpPr>
          <p:spPr>
            <a:xfrm>
              <a:off x="417814" y="607573"/>
              <a:ext cx="568960" cy="334645"/>
            </a:xfrm>
            <a:custGeom>
              <a:avLst/>
              <a:gdLst/>
              <a:ahLst/>
              <a:cxnLst/>
              <a:rect l="l" t="t" r="r" b="b"/>
              <a:pathLst>
                <a:path w="568960" h="334644">
                  <a:moveTo>
                    <a:pt x="52" y="0"/>
                  </a:moveTo>
                  <a:lnTo>
                    <a:pt x="4427" y="46847"/>
                  </a:lnTo>
                  <a:lnTo>
                    <a:pt x="25850" y="102184"/>
                  </a:lnTo>
                  <a:lnTo>
                    <a:pt x="51309" y="136393"/>
                  </a:lnTo>
                  <a:lnTo>
                    <a:pt x="82824" y="163840"/>
                  </a:lnTo>
                  <a:lnTo>
                    <a:pt x="118988" y="185628"/>
                  </a:lnTo>
                  <a:lnTo>
                    <a:pt x="158392" y="202855"/>
                  </a:lnTo>
                  <a:lnTo>
                    <a:pt x="199631" y="216625"/>
                  </a:lnTo>
                  <a:lnTo>
                    <a:pt x="241296" y="228037"/>
                  </a:lnTo>
                  <a:lnTo>
                    <a:pt x="281981" y="238193"/>
                  </a:lnTo>
                  <a:lnTo>
                    <a:pt x="320279" y="248194"/>
                  </a:lnTo>
                  <a:lnTo>
                    <a:pt x="384084" y="272135"/>
                  </a:lnTo>
                  <a:lnTo>
                    <a:pt x="421454" y="308667"/>
                  </a:lnTo>
                  <a:lnTo>
                    <a:pt x="426709" y="334408"/>
                  </a:lnTo>
                  <a:lnTo>
                    <a:pt x="568422" y="334408"/>
                  </a:lnTo>
                  <a:lnTo>
                    <a:pt x="563386" y="287072"/>
                  </a:lnTo>
                  <a:lnTo>
                    <a:pt x="548978" y="245994"/>
                  </a:lnTo>
                  <a:lnTo>
                    <a:pt x="526314" y="210667"/>
                  </a:lnTo>
                  <a:lnTo>
                    <a:pt x="496509" y="180583"/>
                  </a:lnTo>
                  <a:lnTo>
                    <a:pt x="460678" y="155236"/>
                  </a:lnTo>
                  <a:lnTo>
                    <a:pt x="419936" y="134117"/>
                  </a:lnTo>
                  <a:lnTo>
                    <a:pt x="375398" y="116721"/>
                  </a:lnTo>
                  <a:lnTo>
                    <a:pt x="328179" y="102539"/>
                  </a:lnTo>
                  <a:lnTo>
                    <a:pt x="279394" y="91065"/>
                  </a:lnTo>
                  <a:lnTo>
                    <a:pt x="236550" y="80266"/>
                  </a:lnTo>
                  <a:lnTo>
                    <a:pt x="191645" y="63331"/>
                  </a:lnTo>
                  <a:lnTo>
                    <a:pt x="156193" y="38761"/>
                  </a:lnTo>
                  <a:lnTo>
                    <a:pt x="141702" y="5057"/>
                  </a:lnTo>
                  <a:lnTo>
                    <a:pt x="141723" y="3465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2A3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424861" y="941981"/>
              <a:ext cx="561975" cy="231775"/>
            </a:xfrm>
            <a:custGeom>
              <a:avLst/>
              <a:gdLst/>
              <a:ahLst/>
              <a:cxnLst/>
              <a:rect l="l" t="t" r="r" b="b"/>
              <a:pathLst>
                <a:path w="561975" h="231775">
                  <a:moveTo>
                    <a:pt x="561375" y="0"/>
                  </a:moveTo>
                  <a:lnTo>
                    <a:pt x="419662" y="0"/>
                  </a:lnTo>
                  <a:lnTo>
                    <a:pt x="412857" y="33208"/>
                  </a:lnTo>
                  <a:lnTo>
                    <a:pt x="390454" y="61990"/>
                  </a:lnTo>
                  <a:lnTo>
                    <a:pt x="349446" y="82255"/>
                  </a:lnTo>
                  <a:lnTo>
                    <a:pt x="286828" y="89913"/>
                  </a:lnTo>
                  <a:lnTo>
                    <a:pt x="228907" y="85156"/>
                  </a:lnTo>
                  <a:lnTo>
                    <a:pt x="176187" y="71474"/>
                  </a:lnTo>
                  <a:lnTo>
                    <a:pt x="126449" y="49703"/>
                  </a:lnTo>
                  <a:lnTo>
                    <a:pt x="77474" y="20679"/>
                  </a:lnTo>
                  <a:lnTo>
                    <a:pt x="0" y="139357"/>
                  </a:lnTo>
                  <a:lnTo>
                    <a:pt x="44903" y="166660"/>
                  </a:lnTo>
                  <a:lnTo>
                    <a:pt x="90081" y="189479"/>
                  </a:lnTo>
                  <a:lnTo>
                    <a:pt x="136197" y="207598"/>
                  </a:lnTo>
                  <a:lnTo>
                    <a:pt x="183917" y="220804"/>
                  </a:lnTo>
                  <a:lnTo>
                    <a:pt x="233906" y="228885"/>
                  </a:lnTo>
                  <a:lnTo>
                    <a:pt x="286828" y="231626"/>
                  </a:lnTo>
                  <a:lnTo>
                    <a:pt x="342723" y="227835"/>
                  </a:lnTo>
                  <a:lnTo>
                    <a:pt x="392648" y="216933"/>
                  </a:lnTo>
                  <a:lnTo>
                    <a:pt x="436441" y="199616"/>
                  </a:lnTo>
                  <a:lnTo>
                    <a:pt x="473941" y="176580"/>
                  </a:lnTo>
                  <a:lnTo>
                    <a:pt x="504986" y="148523"/>
                  </a:lnTo>
                  <a:lnTo>
                    <a:pt x="529413" y="116140"/>
                  </a:lnTo>
                  <a:lnTo>
                    <a:pt x="547062" y="80127"/>
                  </a:lnTo>
                  <a:lnTo>
                    <a:pt x="557770" y="41182"/>
                  </a:lnTo>
                  <a:lnTo>
                    <a:pt x="561375" y="0"/>
                  </a:lnTo>
                  <a:close/>
                </a:path>
              </a:pathLst>
            </a:custGeom>
            <a:solidFill>
              <a:srgbClr val="FCC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417875" y="377359"/>
              <a:ext cx="494665" cy="233679"/>
            </a:xfrm>
            <a:custGeom>
              <a:avLst/>
              <a:gdLst/>
              <a:ahLst/>
              <a:cxnLst/>
              <a:rect l="l" t="t" r="r" b="b"/>
              <a:pathLst>
                <a:path w="494665" h="233679">
                  <a:moveTo>
                    <a:pt x="238085" y="0"/>
                  </a:moveTo>
                  <a:lnTo>
                    <a:pt x="197595" y="4132"/>
                  </a:lnTo>
                  <a:lnTo>
                    <a:pt x="158793" y="12954"/>
                  </a:lnTo>
                  <a:lnTo>
                    <a:pt x="122460" y="26755"/>
                  </a:lnTo>
                  <a:lnTo>
                    <a:pt x="89376" y="45819"/>
                  </a:lnTo>
                  <a:lnTo>
                    <a:pt x="36076" y="100890"/>
                  </a:lnTo>
                  <a:lnTo>
                    <a:pt x="17420" y="137469"/>
                  </a:lnTo>
                  <a:lnTo>
                    <a:pt x="5135" y="180461"/>
                  </a:lnTo>
                  <a:lnTo>
                    <a:pt x="0" y="230152"/>
                  </a:lnTo>
                  <a:lnTo>
                    <a:pt x="141660" y="233607"/>
                  </a:lnTo>
                  <a:lnTo>
                    <a:pt x="147470" y="194322"/>
                  </a:lnTo>
                  <a:lnTo>
                    <a:pt x="165803" y="165587"/>
                  </a:lnTo>
                  <a:lnTo>
                    <a:pt x="201198" y="147946"/>
                  </a:lnTo>
                  <a:lnTo>
                    <a:pt x="258191" y="141945"/>
                  </a:lnTo>
                  <a:lnTo>
                    <a:pt x="291499" y="143521"/>
                  </a:lnTo>
                  <a:lnTo>
                    <a:pt x="328492" y="150276"/>
                  </a:lnTo>
                  <a:lnTo>
                    <a:pt x="373158" y="165247"/>
                  </a:lnTo>
                  <a:lnTo>
                    <a:pt x="429484" y="191472"/>
                  </a:lnTo>
                  <a:lnTo>
                    <a:pt x="494550" y="65570"/>
                  </a:lnTo>
                  <a:lnTo>
                    <a:pt x="449396" y="43809"/>
                  </a:lnTo>
                  <a:lnTo>
                    <a:pt x="401328" y="24640"/>
                  </a:lnTo>
                  <a:lnTo>
                    <a:pt x="361885" y="12878"/>
                  </a:lnTo>
                  <a:lnTo>
                    <a:pt x="321011" y="4660"/>
                  </a:lnTo>
                  <a:lnTo>
                    <a:pt x="279484" y="271"/>
                  </a:lnTo>
                  <a:lnTo>
                    <a:pt x="238085" y="0"/>
                  </a:lnTo>
                  <a:close/>
                </a:path>
              </a:pathLst>
            </a:custGeom>
            <a:solidFill>
              <a:srgbClr val="61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243019" y="420587"/>
              <a:ext cx="312420" cy="518159"/>
            </a:xfrm>
            <a:custGeom>
              <a:avLst/>
              <a:gdLst/>
              <a:ahLst/>
              <a:cxnLst/>
              <a:rect l="l" t="t" r="r" b="b"/>
              <a:pathLst>
                <a:path w="312419" h="518159">
                  <a:moveTo>
                    <a:pt x="0" y="0"/>
                  </a:moveTo>
                  <a:lnTo>
                    <a:pt x="13298" y="257196"/>
                  </a:lnTo>
                  <a:lnTo>
                    <a:pt x="127725" y="413262"/>
                  </a:lnTo>
                  <a:lnTo>
                    <a:pt x="160036" y="457100"/>
                  </a:lnTo>
                  <a:lnTo>
                    <a:pt x="193491" y="499231"/>
                  </a:lnTo>
                  <a:lnTo>
                    <a:pt x="248988" y="518092"/>
                  </a:lnTo>
                  <a:lnTo>
                    <a:pt x="282437" y="504894"/>
                  </a:lnTo>
                  <a:lnTo>
                    <a:pt x="305310" y="477619"/>
                  </a:lnTo>
                  <a:lnTo>
                    <a:pt x="312325" y="442387"/>
                  </a:lnTo>
                  <a:lnTo>
                    <a:pt x="298200" y="4053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C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485141" y="419589"/>
              <a:ext cx="251460" cy="490220"/>
            </a:xfrm>
            <a:custGeom>
              <a:avLst/>
              <a:gdLst/>
              <a:ahLst/>
              <a:cxnLst/>
              <a:rect l="l" t="t" r="r" b="b"/>
              <a:pathLst>
                <a:path w="251460" h="490219">
                  <a:moveTo>
                    <a:pt x="251405" y="0"/>
                  </a:moveTo>
                  <a:lnTo>
                    <a:pt x="0" y="330073"/>
                  </a:lnTo>
                  <a:lnTo>
                    <a:pt x="56082" y="406312"/>
                  </a:lnTo>
                  <a:lnTo>
                    <a:pt x="66514" y="426709"/>
                  </a:lnTo>
                  <a:lnTo>
                    <a:pt x="69868" y="448566"/>
                  </a:lnTo>
                  <a:lnTo>
                    <a:pt x="66399" y="470201"/>
                  </a:lnTo>
                  <a:lnTo>
                    <a:pt x="56364" y="489932"/>
                  </a:lnTo>
                  <a:lnTo>
                    <a:pt x="237385" y="252275"/>
                  </a:lnTo>
                  <a:lnTo>
                    <a:pt x="237385" y="42323"/>
                  </a:lnTo>
                  <a:lnTo>
                    <a:pt x="238337" y="30678"/>
                  </a:lnTo>
                  <a:lnTo>
                    <a:pt x="241093" y="19642"/>
                  </a:lnTo>
                  <a:lnTo>
                    <a:pt x="245500" y="9365"/>
                  </a:lnTo>
                  <a:lnTo>
                    <a:pt x="251405" y="0"/>
                  </a:lnTo>
                  <a:close/>
                </a:path>
              </a:pathLst>
            </a:custGeom>
            <a:solidFill>
              <a:srgbClr val="D640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722513" y="391064"/>
              <a:ext cx="142240" cy="687705"/>
            </a:xfrm>
            <a:custGeom>
              <a:avLst/>
              <a:gdLst/>
              <a:ahLst/>
              <a:cxnLst/>
              <a:rect l="l" t="t" r="r" b="b"/>
              <a:pathLst>
                <a:path w="142239" h="687705">
                  <a:moveTo>
                    <a:pt x="141706" y="71615"/>
                  </a:moveTo>
                  <a:lnTo>
                    <a:pt x="130746" y="32969"/>
                  </a:lnTo>
                  <a:lnTo>
                    <a:pt x="100317" y="5930"/>
                  </a:lnTo>
                  <a:lnTo>
                    <a:pt x="78498" y="0"/>
                  </a:lnTo>
                  <a:lnTo>
                    <a:pt x="70866" y="0"/>
                  </a:lnTo>
                  <a:lnTo>
                    <a:pt x="32994" y="10960"/>
                  </a:lnTo>
                  <a:lnTo>
                    <a:pt x="3708" y="48171"/>
                  </a:lnTo>
                  <a:lnTo>
                    <a:pt x="88" y="71615"/>
                  </a:lnTo>
                  <a:lnTo>
                    <a:pt x="0" y="280809"/>
                  </a:lnTo>
                  <a:lnTo>
                    <a:pt x="0" y="687285"/>
                  </a:lnTo>
                  <a:lnTo>
                    <a:pt x="141706" y="687285"/>
                  </a:lnTo>
                  <a:lnTo>
                    <a:pt x="141706" y="71615"/>
                  </a:lnTo>
                  <a:close/>
                </a:path>
              </a:pathLst>
            </a:custGeom>
            <a:solidFill>
              <a:srgbClr val="61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114602" y="461917"/>
              <a:ext cx="142240" cy="616585"/>
            </a:xfrm>
            <a:custGeom>
              <a:avLst/>
              <a:gdLst/>
              <a:ahLst/>
              <a:cxnLst/>
              <a:rect l="l" t="t" r="r" b="b"/>
              <a:pathLst>
                <a:path w="142240" h="616585">
                  <a:moveTo>
                    <a:pt x="141719" y="0"/>
                  </a:moveTo>
                  <a:lnTo>
                    <a:pt x="138887" y="927"/>
                  </a:lnTo>
                  <a:lnTo>
                    <a:pt x="0" y="927"/>
                  </a:lnTo>
                  <a:lnTo>
                    <a:pt x="0" y="616432"/>
                  </a:lnTo>
                  <a:lnTo>
                    <a:pt x="141706" y="616432"/>
                  </a:lnTo>
                  <a:lnTo>
                    <a:pt x="141706" y="215849"/>
                  </a:lnTo>
                  <a:lnTo>
                    <a:pt x="141719" y="0"/>
                  </a:lnTo>
                  <a:close/>
                </a:path>
              </a:pathLst>
            </a:custGeom>
            <a:solidFill>
              <a:srgbClr val="EB66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114610" y="391054"/>
              <a:ext cx="142240" cy="142240"/>
            </a:xfrm>
            <a:custGeom>
              <a:avLst/>
              <a:gdLst/>
              <a:ahLst/>
              <a:cxnLst/>
              <a:rect l="l" t="t" r="r" b="b"/>
              <a:pathLst>
                <a:path w="142240" h="142240">
                  <a:moveTo>
                    <a:pt x="70856" y="0"/>
                  </a:moveTo>
                  <a:lnTo>
                    <a:pt x="43277" y="5568"/>
                  </a:lnTo>
                  <a:lnTo>
                    <a:pt x="20754" y="20754"/>
                  </a:lnTo>
                  <a:lnTo>
                    <a:pt x="5568" y="43277"/>
                  </a:lnTo>
                  <a:lnTo>
                    <a:pt x="0" y="70856"/>
                  </a:lnTo>
                  <a:lnTo>
                    <a:pt x="5568" y="98435"/>
                  </a:lnTo>
                  <a:lnTo>
                    <a:pt x="20754" y="120958"/>
                  </a:lnTo>
                  <a:lnTo>
                    <a:pt x="43277" y="136144"/>
                  </a:lnTo>
                  <a:lnTo>
                    <a:pt x="70856" y="141712"/>
                  </a:lnTo>
                  <a:lnTo>
                    <a:pt x="98435" y="136144"/>
                  </a:lnTo>
                  <a:lnTo>
                    <a:pt x="120958" y="120958"/>
                  </a:lnTo>
                  <a:lnTo>
                    <a:pt x="136144" y="98435"/>
                  </a:lnTo>
                  <a:lnTo>
                    <a:pt x="141712" y="70856"/>
                  </a:lnTo>
                  <a:lnTo>
                    <a:pt x="136144" y="43277"/>
                  </a:lnTo>
                  <a:lnTo>
                    <a:pt x="120958" y="20754"/>
                  </a:lnTo>
                  <a:lnTo>
                    <a:pt x="98435" y="5568"/>
                  </a:lnTo>
                  <a:lnTo>
                    <a:pt x="70856" y="0"/>
                  </a:lnTo>
                  <a:close/>
                </a:path>
              </a:pathLst>
            </a:custGeom>
            <a:solidFill>
              <a:srgbClr val="F2A3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000072" y="428848"/>
              <a:ext cx="440055" cy="680720"/>
            </a:xfrm>
            <a:custGeom>
              <a:avLst/>
              <a:gdLst/>
              <a:ahLst/>
              <a:cxnLst/>
              <a:rect l="l" t="t" r="r" b="b"/>
              <a:pathLst>
                <a:path w="440055" h="680719">
                  <a:moveTo>
                    <a:pt x="313131" y="0"/>
                  </a:moveTo>
                  <a:lnTo>
                    <a:pt x="0" y="616441"/>
                  </a:lnTo>
                  <a:lnTo>
                    <a:pt x="126352" y="680618"/>
                  </a:lnTo>
                  <a:lnTo>
                    <a:pt x="439484" y="64176"/>
                  </a:lnTo>
                  <a:lnTo>
                    <a:pt x="313131" y="0"/>
                  </a:lnTo>
                  <a:close/>
                </a:path>
              </a:pathLst>
            </a:custGeom>
            <a:solidFill>
              <a:srgbClr val="69C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313185" y="428811"/>
              <a:ext cx="440055" cy="680720"/>
            </a:xfrm>
            <a:custGeom>
              <a:avLst/>
              <a:gdLst/>
              <a:ahLst/>
              <a:cxnLst/>
              <a:rect l="l" t="t" r="r" b="b"/>
              <a:pathLst>
                <a:path w="440055" h="680719">
                  <a:moveTo>
                    <a:pt x="126352" y="0"/>
                  </a:moveTo>
                  <a:lnTo>
                    <a:pt x="0" y="64176"/>
                  </a:lnTo>
                  <a:lnTo>
                    <a:pt x="313131" y="680618"/>
                  </a:lnTo>
                  <a:lnTo>
                    <a:pt x="439484" y="616441"/>
                  </a:lnTo>
                  <a:lnTo>
                    <a:pt x="126352" y="0"/>
                  </a:lnTo>
                  <a:close/>
                </a:path>
              </a:pathLst>
            </a:custGeom>
            <a:solidFill>
              <a:srgbClr val="FCC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290749" y="460939"/>
              <a:ext cx="708025" cy="616585"/>
            </a:xfrm>
            <a:custGeom>
              <a:avLst/>
              <a:gdLst/>
              <a:ahLst/>
              <a:cxnLst/>
              <a:rect l="l" t="t" r="r" b="b"/>
              <a:pathLst>
                <a:path w="708025" h="616585">
                  <a:moveTo>
                    <a:pt x="262407" y="504571"/>
                  </a:moveTo>
                  <a:lnTo>
                    <a:pt x="190423" y="362851"/>
                  </a:lnTo>
                  <a:lnTo>
                    <a:pt x="70853" y="362851"/>
                  </a:lnTo>
                  <a:lnTo>
                    <a:pt x="43281" y="368427"/>
                  </a:lnTo>
                  <a:lnTo>
                    <a:pt x="20751" y="383603"/>
                  </a:lnTo>
                  <a:lnTo>
                    <a:pt x="5575" y="406133"/>
                  </a:lnTo>
                  <a:lnTo>
                    <a:pt x="0" y="433705"/>
                  </a:lnTo>
                  <a:lnTo>
                    <a:pt x="5575" y="461289"/>
                  </a:lnTo>
                  <a:lnTo>
                    <a:pt x="20751" y="483819"/>
                  </a:lnTo>
                  <a:lnTo>
                    <a:pt x="43281" y="498995"/>
                  </a:lnTo>
                  <a:lnTo>
                    <a:pt x="70853" y="504571"/>
                  </a:lnTo>
                  <a:lnTo>
                    <a:pt x="262407" y="504571"/>
                  </a:lnTo>
                  <a:close/>
                </a:path>
                <a:path w="708025" h="616585">
                  <a:moveTo>
                    <a:pt x="707974" y="0"/>
                  </a:moveTo>
                  <a:lnTo>
                    <a:pt x="566267" y="0"/>
                  </a:lnTo>
                  <a:lnTo>
                    <a:pt x="566267" y="616419"/>
                  </a:lnTo>
                  <a:lnTo>
                    <a:pt x="707974" y="616419"/>
                  </a:lnTo>
                  <a:lnTo>
                    <a:pt x="707974" y="0"/>
                  </a:lnTo>
                  <a:close/>
                </a:path>
              </a:pathLst>
            </a:custGeom>
            <a:solidFill>
              <a:srgbClr val="1C3D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172080" y="867909"/>
              <a:ext cx="288925" cy="253365"/>
            </a:xfrm>
            <a:custGeom>
              <a:avLst/>
              <a:gdLst/>
              <a:ahLst/>
              <a:cxnLst/>
              <a:rect l="l" t="t" r="r" b="b"/>
              <a:pathLst>
                <a:path w="288925" h="253365">
                  <a:moveTo>
                    <a:pt x="160330" y="0"/>
                  </a:moveTo>
                  <a:lnTo>
                    <a:pt x="103051" y="19178"/>
                  </a:lnTo>
                  <a:lnTo>
                    <a:pt x="52501" y="24292"/>
                  </a:lnTo>
                  <a:lnTo>
                    <a:pt x="0" y="24292"/>
                  </a:lnTo>
                  <a:lnTo>
                    <a:pt x="176643" y="252788"/>
                  </a:lnTo>
                  <a:lnTo>
                    <a:pt x="288755" y="166131"/>
                  </a:lnTo>
                  <a:lnTo>
                    <a:pt x="160330" y="0"/>
                  </a:lnTo>
                  <a:close/>
                </a:path>
              </a:pathLst>
            </a:custGeom>
            <a:solidFill>
              <a:srgbClr val="69C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927877" y="390073"/>
              <a:ext cx="548005" cy="478155"/>
            </a:xfrm>
            <a:custGeom>
              <a:avLst/>
              <a:gdLst/>
              <a:ahLst/>
              <a:cxnLst/>
              <a:rect l="l" t="t" r="r" b="b"/>
              <a:pathLst>
                <a:path w="548004" h="478155">
                  <a:moveTo>
                    <a:pt x="296744" y="0"/>
                  </a:moveTo>
                  <a:lnTo>
                    <a:pt x="0" y="0"/>
                  </a:lnTo>
                  <a:lnTo>
                    <a:pt x="70856" y="141712"/>
                  </a:lnTo>
                  <a:lnTo>
                    <a:pt x="296703" y="141712"/>
                  </a:lnTo>
                  <a:lnTo>
                    <a:pt x="338552" y="149395"/>
                  </a:lnTo>
                  <a:lnTo>
                    <a:pt x="370852" y="169914"/>
                  </a:lnTo>
                  <a:lnTo>
                    <a:pt x="392981" y="199572"/>
                  </a:lnTo>
                  <a:lnTo>
                    <a:pt x="404314" y="234670"/>
                  </a:lnTo>
                  <a:lnTo>
                    <a:pt x="404231" y="271511"/>
                  </a:lnTo>
                  <a:lnTo>
                    <a:pt x="367319" y="335628"/>
                  </a:lnTo>
                  <a:lnTo>
                    <a:pt x="329246" y="355507"/>
                  </a:lnTo>
                  <a:lnTo>
                    <a:pt x="296703" y="360407"/>
                  </a:lnTo>
                  <a:lnTo>
                    <a:pt x="279635" y="360407"/>
                  </a:lnTo>
                  <a:lnTo>
                    <a:pt x="282357" y="360491"/>
                  </a:lnTo>
                  <a:lnTo>
                    <a:pt x="324610" y="377031"/>
                  </a:lnTo>
                  <a:lnTo>
                    <a:pt x="404542" y="477817"/>
                  </a:lnTo>
                  <a:lnTo>
                    <a:pt x="444947" y="453690"/>
                  </a:lnTo>
                  <a:lnTo>
                    <a:pt x="479813" y="422817"/>
                  </a:lnTo>
                  <a:lnTo>
                    <a:pt x="508335" y="386157"/>
                  </a:lnTo>
                  <a:lnTo>
                    <a:pt x="529705" y="344670"/>
                  </a:lnTo>
                  <a:lnTo>
                    <a:pt x="543117" y="299318"/>
                  </a:lnTo>
                  <a:lnTo>
                    <a:pt x="547763" y="251060"/>
                  </a:lnTo>
                  <a:lnTo>
                    <a:pt x="543735" y="205996"/>
                  </a:lnTo>
                  <a:lnTo>
                    <a:pt x="532094" y="163556"/>
                  </a:lnTo>
                  <a:lnTo>
                    <a:pt x="513545" y="124455"/>
                  </a:lnTo>
                  <a:lnTo>
                    <a:pt x="488796" y="89408"/>
                  </a:lnTo>
                  <a:lnTo>
                    <a:pt x="458551" y="59130"/>
                  </a:lnTo>
                  <a:lnTo>
                    <a:pt x="423518" y="34335"/>
                  </a:lnTo>
                  <a:lnTo>
                    <a:pt x="384401" y="15739"/>
                  </a:lnTo>
                  <a:lnTo>
                    <a:pt x="341908" y="4055"/>
                  </a:lnTo>
                  <a:lnTo>
                    <a:pt x="296744" y="0"/>
                  </a:lnTo>
                  <a:close/>
                </a:path>
              </a:pathLst>
            </a:custGeom>
            <a:solidFill>
              <a:srgbClr val="EB66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2927879" y="460930"/>
              <a:ext cx="71120" cy="71120"/>
            </a:xfrm>
            <a:custGeom>
              <a:avLst/>
              <a:gdLst/>
              <a:ahLst/>
              <a:cxnLst/>
              <a:rect l="l" t="t" r="r" b="b"/>
              <a:pathLst>
                <a:path w="71119" h="71120">
                  <a:moveTo>
                    <a:pt x="70856" y="0"/>
                  </a:moveTo>
                  <a:lnTo>
                    <a:pt x="0" y="70856"/>
                  </a:lnTo>
                  <a:lnTo>
                    <a:pt x="70856" y="70856"/>
                  </a:lnTo>
                  <a:lnTo>
                    <a:pt x="70856" y="0"/>
                  </a:lnTo>
                  <a:close/>
                </a:path>
              </a:pathLst>
            </a:custGeom>
            <a:solidFill>
              <a:srgbClr val="1C3D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857025" y="390077"/>
              <a:ext cx="142240" cy="142240"/>
            </a:xfrm>
            <a:custGeom>
              <a:avLst/>
              <a:gdLst/>
              <a:ahLst/>
              <a:cxnLst/>
              <a:rect l="l" t="t" r="r" b="b"/>
              <a:pathLst>
                <a:path w="142239" h="142240">
                  <a:moveTo>
                    <a:pt x="70856" y="0"/>
                  </a:moveTo>
                  <a:lnTo>
                    <a:pt x="43277" y="5568"/>
                  </a:lnTo>
                  <a:lnTo>
                    <a:pt x="20754" y="20754"/>
                  </a:lnTo>
                  <a:lnTo>
                    <a:pt x="5568" y="43277"/>
                  </a:lnTo>
                  <a:lnTo>
                    <a:pt x="0" y="70856"/>
                  </a:lnTo>
                  <a:lnTo>
                    <a:pt x="5568" y="98435"/>
                  </a:lnTo>
                  <a:lnTo>
                    <a:pt x="20754" y="120958"/>
                  </a:lnTo>
                  <a:lnTo>
                    <a:pt x="43277" y="136144"/>
                  </a:lnTo>
                  <a:lnTo>
                    <a:pt x="70856" y="141712"/>
                  </a:lnTo>
                  <a:lnTo>
                    <a:pt x="98435" y="136144"/>
                  </a:lnTo>
                  <a:lnTo>
                    <a:pt x="120958" y="120958"/>
                  </a:lnTo>
                  <a:lnTo>
                    <a:pt x="136144" y="98435"/>
                  </a:lnTo>
                  <a:lnTo>
                    <a:pt x="141712" y="70856"/>
                  </a:lnTo>
                  <a:lnTo>
                    <a:pt x="136144" y="43277"/>
                  </a:lnTo>
                  <a:lnTo>
                    <a:pt x="120958" y="20754"/>
                  </a:lnTo>
                  <a:lnTo>
                    <a:pt x="98435" y="5568"/>
                  </a:lnTo>
                  <a:lnTo>
                    <a:pt x="70856" y="0"/>
                  </a:lnTo>
                  <a:close/>
                </a:path>
              </a:pathLst>
            </a:custGeom>
            <a:solidFill>
              <a:srgbClr val="30C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608162" y="390082"/>
              <a:ext cx="517525" cy="142240"/>
            </a:xfrm>
            <a:custGeom>
              <a:avLst/>
              <a:gdLst/>
              <a:ahLst/>
              <a:cxnLst/>
              <a:rect l="l" t="t" r="r" b="b"/>
              <a:pathLst>
                <a:path w="517525" h="142240">
                  <a:moveTo>
                    <a:pt x="517240" y="0"/>
                  </a:moveTo>
                  <a:lnTo>
                    <a:pt x="0" y="0"/>
                  </a:lnTo>
                  <a:lnTo>
                    <a:pt x="0" y="141712"/>
                  </a:lnTo>
                  <a:lnTo>
                    <a:pt x="517240" y="141712"/>
                  </a:lnTo>
                  <a:lnTo>
                    <a:pt x="517240" y="0"/>
                  </a:lnTo>
                  <a:close/>
                </a:path>
              </a:pathLst>
            </a:custGeom>
            <a:solidFill>
              <a:srgbClr val="D640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795926" y="531795"/>
              <a:ext cx="142240" cy="546100"/>
            </a:xfrm>
            <a:custGeom>
              <a:avLst/>
              <a:gdLst/>
              <a:ahLst/>
              <a:cxnLst/>
              <a:rect l="l" t="t" r="r" b="b"/>
              <a:pathLst>
                <a:path w="142239" h="546100">
                  <a:moveTo>
                    <a:pt x="141712" y="0"/>
                  </a:moveTo>
                  <a:lnTo>
                    <a:pt x="0" y="0"/>
                  </a:lnTo>
                  <a:lnTo>
                    <a:pt x="0" y="545575"/>
                  </a:lnTo>
                  <a:lnTo>
                    <a:pt x="141712" y="545575"/>
                  </a:lnTo>
                  <a:lnTo>
                    <a:pt x="141712" y="0"/>
                  </a:lnTo>
                  <a:close/>
                </a:path>
              </a:pathLst>
            </a:custGeom>
            <a:solidFill>
              <a:srgbClr val="30C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0" y="0"/>
              <a:ext cx="20104100" cy="11308556"/>
            </a:xfrm>
            <a:prstGeom prst="rect">
              <a:avLst/>
            </a:prstGeom>
          </p:spPr>
        </p:pic>
      </p:grpSp>
      <p:sp>
        <p:nvSpPr>
          <p:cNvPr id="51" name="object 4">
            <a:extLst>
              <a:ext uri="{FF2B5EF4-FFF2-40B4-BE49-F238E27FC236}">
                <a16:creationId xmlns:a16="http://schemas.microsoft.com/office/drawing/2014/main" id="{E297D95B-E011-DE4B-A4F4-D93D9CB6F608}"/>
              </a:ext>
            </a:extLst>
          </p:cNvPr>
          <p:cNvSpPr/>
          <p:nvPr/>
        </p:nvSpPr>
        <p:spPr>
          <a:xfrm>
            <a:off x="14852650" y="9007475"/>
            <a:ext cx="4874497" cy="1917044"/>
          </a:xfrm>
          <a:custGeom>
            <a:avLst/>
            <a:gdLst/>
            <a:ahLst/>
            <a:cxnLst/>
            <a:rect l="l" t="t" r="r" b="b"/>
            <a:pathLst>
              <a:path w="3873500" h="1397000">
                <a:moveTo>
                  <a:pt x="3175233" y="0"/>
                </a:moveTo>
                <a:lnTo>
                  <a:pt x="698271" y="0"/>
                </a:lnTo>
                <a:lnTo>
                  <a:pt x="650464" y="1610"/>
                </a:lnTo>
                <a:lnTo>
                  <a:pt x="603521" y="6374"/>
                </a:lnTo>
                <a:lnTo>
                  <a:pt x="557546" y="14186"/>
                </a:lnTo>
                <a:lnTo>
                  <a:pt x="512644" y="24943"/>
                </a:lnTo>
                <a:lnTo>
                  <a:pt x="468918" y="38540"/>
                </a:lnTo>
                <a:lnTo>
                  <a:pt x="426473" y="54874"/>
                </a:lnTo>
                <a:lnTo>
                  <a:pt x="385413" y="73840"/>
                </a:lnTo>
                <a:lnTo>
                  <a:pt x="345841" y="95335"/>
                </a:lnTo>
                <a:lnTo>
                  <a:pt x="307862" y="119255"/>
                </a:lnTo>
                <a:lnTo>
                  <a:pt x="271579" y="145495"/>
                </a:lnTo>
                <a:lnTo>
                  <a:pt x="237097" y="173951"/>
                </a:lnTo>
                <a:lnTo>
                  <a:pt x="204519" y="204521"/>
                </a:lnTo>
                <a:lnTo>
                  <a:pt x="173950" y="237099"/>
                </a:lnTo>
                <a:lnTo>
                  <a:pt x="145494" y="271581"/>
                </a:lnTo>
                <a:lnTo>
                  <a:pt x="119254" y="307864"/>
                </a:lnTo>
                <a:lnTo>
                  <a:pt x="95335" y="345844"/>
                </a:lnTo>
                <a:lnTo>
                  <a:pt x="73840" y="385417"/>
                </a:lnTo>
                <a:lnTo>
                  <a:pt x="54873" y="426478"/>
                </a:lnTo>
                <a:lnTo>
                  <a:pt x="38540" y="468924"/>
                </a:lnTo>
                <a:lnTo>
                  <a:pt x="24943" y="512650"/>
                </a:lnTo>
                <a:lnTo>
                  <a:pt x="14186" y="557553"/>
                </a:lnTo>
                <a:lnTo>
                  <a:pt x="6374" y="603529"/>
                </a:lnTo>
                <a:lnTo>
                  <a:pt x="1610" y="650473"/>
                </a:lnTo>
                <a:lnTo>
                  <a:pt x="0" y="698282"/>
                </a:lnTo>
                <a:lnTo>
                  <a:pt x="1610" y="746090"/>
                </a:lnTo>
                <a:lnTo>
                  <a:pt x="6374" y="793033"/>
                </a:lnTo>
                <a:lnTo>
                  <a:pt x="14186" y="839007"/>
                </a:lnTo>
                <a:lnTo>
                  <a:pt x="24943" y="883909"/>
                </a:lnTo>
                <a:lnTo>
                  <a:pt x="38540" y="927635"/>
                </a:lnTo>
                <a:lnTo>
                  <a:pt x="54873" y="970080"/>
                </a:lnTo>
                <a:lnTo>
                  <a:pt x="73840" y="1011140"/>
                </a:lnTo>
                <a:lnTo>
                  <a:pt x="95335" y="1050712"/>
                </a:lnTo>
                <a:lnTo>
                  <a:pt x="119254" y="1088691"/>
                </a:lnTo>
                <a:lnTo>
                  <a:pt x="145494" y="1124974"/>
                </a:lnTo>
                <a:lnTo>
                  <a:pt x="173950" y="1159456"/>
                </a:lnTo>
                <a:lnTo>
                  <a:pt x="204519" y="1192034"/>
                </a:lnTo>
                <a:lnTo>
                  <a:pt x="237097" y="1222603"/>
                </a:lnTo>
                <a:lnTo>
                  <a:pt x="271579" y="1251059"/>
                </a:lnTo>
                <a:lnTo>
                  <a:pt x="307862" y="1277299"/>
                </a:lnTo>
                <a:lnTo>
                  <a:pt x="345841" y="1301219"/>
                </a:lnTo>
                <a:lnTo>
                  <a:pt x="385413" y="1322714"/>
                </a:lnTo>
                <a:lnTo>
                  <a:pt x="426473" y="1341680"/>
                </a:lnTo>
                <a:lnTo>
                  <a:pt x="468918" y="1358014"/>
                </a:lnTo>
                <a:lnTo>
                  <a:pt x="512644" y="1371611"/>
                </a:lnTo>
                <a:lnTo>
                  <a:pt x="557546" y="1382367"/>
                </a:lnTo>
                <a:lnTo>
                  <a:pt x="603521" y="1390179"/>
                </a:lnTo>
                <a:lnTo>
                  <a:pt x="650464" y="1394943"/>
                </a:lnTo>
                <a:lnTo>
                  <a:pt x="698271" y="1396554"/>
                </a:lnTo>
                <a:lnTo>
                  <a:pt x="3175233" y="1396554"/>
                </a:lnTo>
                <a:lnTo>
                  <a:pt x="3223040" y="1394943"/>
                </a:lnTo>
                <a:lnTo>
                  <a:pt x="3269984" y="1390179"/>
                </a:lnTo>
                <a:lnTo>
                  <a:pt x="3315958" y="1382367"/>
                </a:lnTo>
                <a:lnTo>
                  <a:pt x="3360860" y="1371611"/>
                </a:lnTo>
                <a:lnTo>
                  <a:pt x="3404586" y="1358014"/>
                </a:lnTo>
                <a:lnTo>
                  <a:pt x="3447031" y="1341680"/>
                </a:lnTo>
                <a:lnTo>
                  <a:pt x="3488091" y="1322714"/>
                </a:lnTo>
                <a:lnTo>
                  <a:pt x="3527663" y="1301219"/>
                </a:lnTo>
                <a:lnTo>
                  <a:pt x="3565642" y="1277299"/>
                </a:lnTo>
                <a:lnTo>
                  <a:pt x="3601925" y="1251059"/>
                </a:lnTo>
                <a:lnTo>
                  <a:pt x="3636407" y="1222603"/>
                </a:lnTo>
                <a:lnTo>
                  <a:pt x="3668985" y="1192034"/>
                </a:lnTo>
                <a:lnTo>
                  <a:pt x="3699554" y="1159456"/>
                </a:lnTo>
                <a:lnTo>
                  <a:pt x="3728010" y="1124974"/>
                </a:lnTo>
                <a:lnTo>
                  <a:pt x="3754250" y="1088691"/>
                </a:lnTo>
                <a:lnTo>
                  <a:pt x="3778170" y="1050712"/>
                </a:lnTo>
                <a:lnTo>
                  <a:pt x="3799664" y="1011140"/>
                </a:lnTo>
                <a:lnTo>
                  <a:pt x="3818631" y="970080"/>
                </a:lnTo>
                <a:lnTo>
                  <a:pt x="3834964" y="927635"/>
                </a:lnTo>
                <a:lnTo>
                  <a:pt x="3848561" y="883909"/>
                </a:lnTo>
                <a:lnTo>
                  <a:pt x="3859318" y="839007"/>
                </a:lnTo>
                <a:lnTo>
                  <a:pt x="3867130" y="793033"/>
                </a:lnTo>
                <a:lnTo>
                  <a:pt x="3871894" y="746090"/>
                </a:lnTo>
                <a:lnTo>
                  <a:pt x="3873505" y="698282"/>
                </a:lnTo>
                <a:lnTo>
                  <a:pt x="3871894" y="650473"/>
                </a:lnTo>
                <a:lnTo>
                  <a:pt x="3867130" y="603529"/>
                </a:lnTo>
                <a:lnTo>
                  <a:pt x="3859318" y="557553"/>
                </a:lnTo>
                <a:lnTo>
                  <a:pt x="3848561" y="512650"/>
                </a:lnTo>
                <a:lnTo>
                  <a:pt x="3834964" y="468924"/>
                </a:lnTo>
                <a:lnTo>
                  <a:pt x="3818631" y="426478"/>
                </a:lnTo>
                <a:lnTo>
                  <a:pt x="3799664" y="385417"/>
                </a:lnTo>
                <a:lnTo>
                  <a:pt x="3778170" y="345844"/>
                </a:lnTo>
                <a:lnTo>
                  <a:pt x="3754250" y="307864"/>
                </a:lnTo>
                <a:lnTo>
                  <a:pt x="3728010" y="271581"/>
                </a:lnTo>
                <a:lnTo>
                  <a:pt x="3699554" y="237099"/>
                </a:lnTo>
                <a:lnTo>
                  <a:pt x="3668985" y="204521"/>
                </a:lnTo>
                <a:lnTo>
                  <a:pt x="3636407" y="173951"/>
                </a:lnTo>
                <a:lnTo>
                  <a:pt x="3601925" y="145495"/>
                </a:lnTo>
                <a:lnTo>
                  <a:pt x="3565642" y="119255"/>
                </a:lnTo>
                <a:lnTo>
                  <a:pt x="3527663" y="95335"/>
                </a:lnTo>
                <a:lnTo>
                  <a:pt x="3488091" y="73840"/>
                </a:lnTo>
                <a:lnTo>
                  <a:pt x="3447031" y="54874"/>
                </a:lnTo>
                <a:lnTo>
                  <a:pt x="3404586" y="38540"/>
                </a:lnTo>
                <a:lnTo>
                  <a:pt x="3360860" y="24943"/>
                </a:lnTo>
                <a:lnTo>
                  <a:pt x="3315958" y="14186"/>
                </a:lnTo>
                <a:lnTo>
                  <a:pt x="3269984" y="6374"/>
                </a:lnTo>
                <a:lnTo>
                  <a:pt x="3223040" y="1610"/>
                </a:lnTo>
                <a:lnTo>
                  <a:pt x="31752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2" name="object 5">
            <a:extLst>
              <a:ext uri="{FF2B5EF4-FFF2-40B4-BE49-F238E27FC236}">
                <a16:creationId xmlns:a16="http://schemas.microsoft.com/office/drawing/2014/main" id="{BAF16A88-885C-384D-B7BD-DA4F0A0DB24E}"/>
              </a:ext>
            </a:extLst>
          </p:cNvPr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8106581" y="9388475"/>
            <a:ext cx="1089469" cy="1335523"/>
          </a:xfrm>
          <a:prstGeom prst="rect">
            <a:avLst/>
          </a:prstGeom>
        </p:spPr>
      </p:pic>
      <p:pic>
        <p:nvPicPr>
          <p:cNvPr id="53" name="object 6">
            <a:extLst>
              <a:ext uri="{FF2B5EF4-FFF2-40B4-BE49-F238E27FC236}">
                <a16:creationId xmlns:a16="http://schemas.microsoft.com/office/drawing/2014/main" id="{91B59FA2-0206-8D42-9591-DD867594B4D4}"/>
              </a:ext>
            </a:extLst>
          </p:cNvPr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5462250" y="9388475"/>
            <a:ext cx="1216212" cy="1335523"/>
          </a:xfrm>
          <a:prstGeom prst="rect">
            <a:avLst/>
          </a:prstGeom>
        </p:spPr>
      </p:pic>
      <p:pic>
        <p:nvPicPr>
          <p:cNvPr id="54" name="object 7">
            <a:extLst>
              <a:ext uri="{FF2B5EF4-FFF2-40B4-BE49-F238E27FC236}">
                <a16:creationId xmlns:a16="http://schemas.microsoft.com/office/drawing/2014/main" id="{FA9EDD64-7010-894A-9B18-06E820AE9BDD}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6707445" y="9315444"/>
            <a:ext cx="1248589" cy="1444632"/>
          </a:xfrm>
          <a:prstGeom prst="rect">
            <a:avLst/>
          </a:prstGeom>
        </p:spPr>
      </p:pic>
      <p:pic>
        <p:nvPicPr>
          <p:cNvPr id="55" name="Immagine 54" descr="Immagine che contiene testo&#10;&#10;Descrizione generata automaticamente">
            <a:extLst>
              <a:ext uri="{FF2B5EF4-FFF2-40B4-BE49-F238E27FC236}">
                <a16:creationId xmlns:a16="http://schemas.microsoft.com/office/drawing/2014/main" id="{6CE2242B-4EC8-CA40-A5D9-1EF84D10311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538" y="9007475"/>
            <a:ext cx="2039408" cy="191704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ruppo 120">
            <a:extLst>
              <a:ext uri="{FF2B5EF4-FFF2-40B4-BE49-F238E27FC236}">
                <a16:creationId xmlns:a16="http://schemas.microsoft.com/office/drawing/2014/main" id="{21236FDA-B87C-DC49-A558-30CD9132A462}"/>
              </a:ext>
            </a:extLst>
          </p:cNvPr>
          <p:cNvGrpSpPr/>
          <p:nvPr/>
        </p:nvGrpSpPr>
        <p:grpSpPr>
          <a:xfrm>
            <a:off x="360930" y="377359"/>
            <a:ext cx="3869690" cy="1089991"/>
            <a:chOff x="360930" y="377359"/>
            <a:chExt cx="3869690" cy="1089991"/>
          </a:xfrm>
        </p:grpSpPr>
        <p:sp>
          <p:nvSpPr>
            <p:cNvPr id="2" name="object 2"/>
            <p:cNvSpPr txBox="1"/>
            <p:nvPr/>
          </p:nvSpPr>
          <p:spPr>
            <a:xfrm>
              <a:off x="360930" y="1207635"/>
              <a:ext cx="3869690" cy="259715"/>
            </a:xfrm>
            <a:prstGeom prst="rect">
              <a:avLst/>
            </a:prstGeom>
          </p:spPr>
          <p:txBody>
            <a:bodyPr vert="horz" wrap="square" lIns="0" tIns="1714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5"/>
                </a:spcBef>
              </a:pPr>
              <a:r>
                <a:rPr sz="1500" b="1" i="1" spc="-95" dirty="0">
                  <a:solidFill>
                    <a:srgbClr val="D64045"/>
                  </a:solidFill>
                  <a:latin typeface="Verdana"/>
                  <a:cs typeface="Verdana"/>
                </a:rPr>
                <a:t>Sistema</a:t>
              </a:r>
              <a:r>
                <a:rPr sz="1500" b="1" i="1" spc="-145" dirty="0">
                  <a:solidFill>
                    <a:srgbClr val="D64045"/>
                  </a:solidFill>
                  <a:latin typeface="Verdana"/>
                  <a:cs typeface="Verdana"/>
                </a:rPr>
                <a:t> </a:t>
              </a:r>
              <a:r>
                <a:rPr sz="1500" b="1" i="1" spc="-85" dirty="0">
                  <a:solidFill>
                    <a:srgbClr val="D64045"/>
                  </a:solidFill>
                  <a:latin typeface="Verdana"/>
                  <a:cs typeface="Verdana"/>
                </a:rPr>
                <a:t>Metropolitano</a:t>
              </a:r>
              <a:r>
                <a:rPr sz="1500" b="1" i="1" spc="-145" dirty="0">
                  <a:solidFill>
                    <a:srgbClr val="D64045"/>
                  </a:solidFill>
                  <a:latin typeface="Verdana"/>
                  <a:cs typeface="Verdana"/>
                </a:rPr>
                <a:t> </a:t>
              </a:r>
              <a:r>
                <a:rPr sz="1500" b="1" i="1" spc="-80" dirty="0">
                  <a:solidFill>
                    <a:srgbClr val="D64045"/>
                  </a:solidFill>
                  <a:latin typeface="Verdana"/>
                  <a:cs typeface="Verdana"/>
                </a:rPr>
                <a:t>a</a:t>
              </a:r>
              <a:r>
                <a:rPr sz="1500" b="1" i="1" spc="-145" dirty="0">
                  <a:solidFill>
                    <a:srgbClr val="D64045"/>
                  </a:solidFill>
                  <a:latin typeface="Verdana"/>
                  <a:cs typeface="Verdana"/>
                </a:rPr>
                <a:t> </a:t>
              </a:r>
              <a:r>
                <a:rPr sz="1500" b="1" i="1" spc="-170" dirty="0">
                  <a:solidFill>
                    <a:srgbClr val="D64045"/>
                  </a:solidFill>
                  <a:latin typeface="Verdana"/>
                  <a:cs typeface="Verdana"/>
                </a:rPr>
                <a:t>R</a:t>
              </a:r>
              <a:r>
                <a:rPr sz="1500" b="1" i="1" spc="-105" dirty="0">
                  <a:solidFill>
                    <a:srgbClr val="D64045"/>
                  </a:solidFill>
                  <a:latin typeface="Verdana"/>
                  <a:cs typeface="Verdana"/>
                </a:rPr>
                <a:t>ete</a:t>
              </a:r>
              <a:r>
                <a:rPr sz="1500" b="1" i="1" spc="-145" dirty="0">
                  <a:solidFill>
                    <a:srgbClr val="D64045"/>
                  </a:solidFill>
                  <a:latin typeface="Verdana"/>
                  <a:cs typeface="Verdana"/>
                </a:rPr>
                <a:t> </a:t>
              </a:r>
              <a:r>
                <a:rPr sz="1500" b="1" i="1" spc="-295" dirty="0">
                  <a:solidFill>
                    <a:srgbClr val="D64045"/>
                  </a:solidFill>
                  <a:latin typeface="Verdana"/>
                  <a:cs typeface="Verdana"/>
                </a:rPr>
                <a:t>T</a:t>
              </a:r>
              <a:r>
                <a:rPr sz="1500" b="1" i="1" spc="-70" dirty="0">
                  <a:solidFill>
                    <a:srgbClr val="D64045"/>
                  </a:solidFill>
                  <a:latin typeface="Verdana"/>
                  <a:cs typeface="Verdana"/>
                </a:rPr>
                <a:t>ranviaria</a:t>
              </a:r>
              <a:endParaRPr sz="1500">
                <a:latin typeface="Verdana"/>
                <a:cs typeface="Verdana"/>
              </a:endParaRPr>
            </a:p>
          </p:txBody>
        </p:sp>
        <p:grpSp>
          <p:nvGrpSpPr>
            <p:cNvPr id="3" name="object 3"/>
            <p:cNvGrpSpPr/>
            <p:nvPr/>
          </p:nvGrpSpPr>
          <p:grpSpPr>
            <a:xfrm>
              <a:off x="393310" y="377359"/>
              <a:ext cx="593090" cy="796290"/>
              <a:chOff x="393310" y="377359"/>
              <a:chExt cx="593090" cy="796290"/>
            </a:xfrm>
          </p:grpSpPr>
          <p:sp>
            <p:nvSpPr>
              <p:cNvPr id="4" name="object 4"/>
              <p:cNvSpPr/>
              <p:nvPr/>
            </p:nvSpPr>
            <p:spPr>
              <a:xfrm>
                <a:off x="417814" y="607573"/>
                <a:ext cx="568960" cy="334645"/>
              </a:xfrm>
              <a:custGeom>
                <a:avLst/>
                <a:gdLst/>
                <a:ahLst/>
                <a:cxnLst/>
                <a:rect l="l" t="t" r="r" b="b"/>
                <a:pathLst>
                  <a:path w="568960" h="334644">
                    <a:moveTo>
                      <a:pt x="52" y="0"/>
                    </a:moveTo>
                    <a:lnTo>
                      <a:pt x="4427" y="46847"/>
                    </a:lnTo>
                    <a:lnTo>
                      <a:pt x="25850" y="102184"/>
                    </a:lnTo>
                    <a:lnTo>
                      <a:pt x="51309" y="136393"/>
                    </a:lnTo>
                    <a:lnTo>
                      <a:pt x="82824" y="163840"/>
                    </a:lnTo>
                    <a:lnTo>
                      <a:pt x="118988" y="185628"/>
                    </a:lnTo>
                    <a:lnTo>
                      <a:pt x="158392" y="202855"/>
                    </a:lnTo>
                    <a:lnTo>
                      <a:pt x="199631" y="216625"/>
                    </a:lnTo>
                    <a:lnTo>
                      <a:pt x="241296" y="228037"/>
                    </a:lnTo>
                    <a:lnTo>
                      <a:pt x="281981" y="238193"/>
                    </a:lnTo>
                    <a:lnTo>
                      <a:pt x="320279" y="248194"/>
                    </a:lnTo>
                    <a:lnTo>
                      <a:pt x="384084" y="272135"/>
                    </a:lnTo>
                    <a:lnTo>
                      <a:pt x="421454" y="308667"/>
                    </a:lnTo>
                    <a:lnTo>
                      <a:pt x="426709" y="334408"/>
                    </a:lnTo>
                    <a:lnTo>
                      <a:pt x="568422" y="334408"/>
                    </a:lnTo>
                    <a:lnTo>
                      <a:pt x="563386" y="287072"/>
                    </a:lnTo>
                    <a:lnTo>
                      <a:pt x="548978" y="245994"/>
                    </a:lnTo>
                    <a:lnTo>
                      <a:pt x="526314" y="210667"/>
                    </a:lnTo>
                    <a:lnTo>
                      <a:pt x="496509" y="180583"/>
                    </a:lnTo>
                    <a:lnTo>
                      <a:pt x="460678" y="155236"/>
                    </a:lnTo>
                    <a:lnTo>
                      <a:pt x="419936" y="134117"/>
                    </a:lnTo>
                    <a:lnTo>
                      <a:pt x="375398" y="116721"/>
                    </a:lnTo>
                    <a:lnTo>
                      <a:pt x="328179" y="102539"/>
                    </a:lnTo>
                    <a:lnTo>
                      <a:pt x="279394" y="91065"/>
                    </a:lnTo>
                    <a:lnTo>
                      <a:pt x="236550" y="80266"/>
                    </a:lnTo>
                    <a:lnTo>
                      <a:pt x="191645" y="63331"/>
                    </a:lnTo>
                    <a:lnTo>
                      <a:pt x="156193" y="38761"/>
                    </a:lnTo>
                    <a:lnTo>
                      <a:pt x="141702" y="5057"/>
                    </a:lnTo>
                    <a:lnTo>
                      <a:pt x="141723" y="3465"/>
                    </a:lnTo>
                    <a:lnTo>
                      <a:pt x="52" y="0"/>
                    </a:lnTo>
                    <a:close/>
                  </a:path>
                </a:pathLst>
              </a:custGeom>
              <a:solidFill>
                <a:srgbClr val="F2A3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" name="object 5"/>
              <p:cNvSpPr/>
              <p:nvPr/>
            </p:nvSpPr>
            <p:spPr>
              <a:xfrm>
                <a:off x="424861" y="941981"/>
                <a:ext cx="561975" cy="231775"/>
              </a:xfrm>
              <a:custGeom>
                <a:avLst/>
                <a:gdLst/>
                <a:ahLst/>
                <a:cxnLst/>
                <a:rect l="l" t="t" r="r" b="b"/>
                <a:pathLst>
                  <a:path w="561975" h="231775">
                    <a:moveTo>
                      <a:pt x="561375" y="0"/>
                    </a:moveTo>
                    <a:lnTo>
                      <a:pt x="419662" y="0"/>
                    </a:lnTo>
                    <a:lnTo>
                      <a:pt x="412857" y="33208"/>
                    </a:lnTo>
                    <a:lnTo>
                      <a:pt x="390454" y="61990"/>
                    </a:lnTo>
                    <a:lnTo>
                      <a:pt x="349446" y="82255"/>
                    </a:lnTo>
                    <a:lnTo>
                      <a:pt x="286828" y="89913"/>
                    </a:lnTo>
                    <a:lnTo>
                      <a:pt x="228907" y="85156"/>
                    </a:lnTo>
                    <a:lnTo>
                      <a:pt x="176187" y="71474"/>
                    </a:lnTo>
                    <a:lnTo>
                      <a:pt x="126449" y="49703"/>
                    </a:lnTo>
                    <a:lnTo>
                      <a:pt x="77474" y="20679"/>
                    </a:lnTo>
                    <a:lnTo>
                      <a:pt x="0" y="139357"/>
                    </a:lnTo>
                    <a:lnTo>
                      <a:pt x="44903" y="166660"/>
                    </a:lnTo>
                    <a:lnTo>
                      <a:pt x="90081" y="189479"/>
                    </a:lnTo>
                    <a:lnTo>
                      <a:pt x="136197" y="207598"/>
                    </a:lnTo>
                    <a:lnTo>
                      <a:pt x="183917" y="220804"/>
                    </a:lnTo>
                    <a:lnTo>
                      <a:pt x="233906" y="228885"/>
                    </a:lnTo>
                    <a:lnTo>
                      <a:pt x="286828" y="231626"/>
                    </a:lnTo>
                    <a:lnTo>
                      <a:pt x="342723" y="227835"/>
                    </a:lnTo>
                    <a:lnTo>
                      <a:pt x="392648" y="216933"/>
                    </a:lnTo>
                    <a:lnTo>
                      <a:pt x="436441" y="199616"/>
                    </a:lnTo>
                    <a:lnTo>
                      <a:pt x="473941" y="176580"/>
                    </a:lnTo>
                    <a:lnTo>
                      <a:pt x="504986" y="148523"/>
                    </a:lnTo>
                    <a:lnTo>
                      <a:pt x="529413" y="116140"/>
                    </a:lnTo>
                    <a:lnTo>
                      <a:pt x="547062" y="80127"/>
                    </a:lnTo>
                    <a:lnTo>
                      <a:pt x="557770" y="41182"/>
                    </a:lnTo>
                    <a:lnTo>
                      <a:pt x="561375" y="0"/>
                    </a:lnTo>
                    <a:close/>
                  </a:path>
                </a:pathLst>
              </a:custGeom>
              <a:solidFill>
                <a:srgbClr val="FCC94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" name="object 6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44525" y="871128"/>
                <a:ext cx="141712" cy="141712"/>
              </a:xfrm>
              <a:prstGeom prst="rect">
                <a:avLst/>
              </a:prstGeom>
            </p:spPr>
          </p:pic>
          <p:sp>
            <p:nvSpPr>
              <p:cNvPr id="7" name="object 7"/>
              <p:cNvSpPr/>
              <p:nvPr/>
            </p:nvSpPr>
            <p:spPr>
              <a:xfrm>
                <a:off x="417875" y="377359"/>
                <a:ext cx="494665" cy="233679"/>
              </a:xfrm>
              <a:custGeom>
                <a:avLst/>
                <a:gdLst/>
                <a:ahLst/>
                <a:cxnLst/>
                <a:rect l="l" t="t" r="r" b="b"/>
                <a:pathLst>
                  <a:path w="494665" h="233679">
                    <a:moveTo>
                      <a:pt x="238085" y="0"/>
                    </a:moveTo>
                    <a:lnTo>
                      <a:pt x="197595" y="4132"/>
                    </a:lnTo>
                    <a:lnTo>
                      <a:pt x="158793" y="12954"/>
                    </a:lnTo>
                    <a:lnTo>
                      <a:pt x="122460" y="26755"/>
                    </a:lnTo>
                    <a:lnTo>
                      <a:pt x="89376" y="45819"/>
                    </a:lnTo>
                    <a:lnTo>
                      <a:pt x="36076" y="100890"/>
                    </a:lnTo>
                    <a:lnTo>
                      <a:pt x="17420" y="137469"/>
                    </a:lnTo>
                    <a:lnTo>
                      <a:pt x="5135" y="180461"/>
                    </a:lnTo>
                    <a:lnTo>
                      <a:pt x="0" y="230152"/>
                    </a:lnTo>
                    <a:lnTo>
                      <a:pt x="141660" y="233607"/>
                    </a:lnTo>
                    <a:lnTo>
                      <a:pt x="147470" y="194322"/>
                    </a:lnTo>
                    <a:lnTo>
                      <a:pt x="165803" y="165587"/>
                    </a:lnTo>
                    <a:lnTo>
                      <a:pt x="201198" y="147946"/>
                    </a:lnTo>
                    <a:lnTo>
                      <a:pt x="258191" y="141945"/>
                    </a:lnTo>
                    <a:lnTo>
                      <a:pt x="291499" y="143521"/>
                    </a:lnTo>
                    <a:lnTo>
                      <a:pt x="328492" y="150276"/>
                    </a:lnTo>
                    <a:lnTo>
                      <a:pt x="373158" y="165247"/>
                    </a:lnTo>
                    <a:lnTo>
                      <a:pt x="429484" y="191472"/>
                    </a:lnTo>
                    <a:lnTo>
                      <a:pt x="494550" y="65570"/>
                    </a:lnTo>
                    <a:lnTo>
                      <a:pt x="449396" y="43809"/>
                    </a:lnTo>
                    <a:lnTo>
                      <a:pt x="401328" y="24640"/>
                    </a:lnTo>
                    <a:lnTo>
                      <a:pt x="361885" y="12878"/>
                    </a:lnTo>
                    <a:lnTo>
                      <a:pt x="321011" y="4660"/>
                    </a:lnTo>
                    <a:lnTo>
                      <a:pt x="279484" y="271"/>
                    </a:lnTo>
                    <a:lnTo>
                      <a:pt x="238085" y="0"/>
                    </a:lnTo>
                    <a:close/>
                  </a:path>
                </a:pathLst>
              </a:custGeom>
              <a:solidFill>
                <a:srgbClr val="61308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" name="object 8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17869" y="538380"/>
                <a:ext cx="141671" cy="141712"/>
              </a:xfrm>
              <a:prstGeom prst="rect">
                <a:avLst/>
              </a:prstGeom>
            </p:spPr>
          </p:pic>
          <p:pic>
            <p:nvPicPr>
              <p:cNvPr id="9" name="object 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09059" y="435039"/>
                <a:ext cx="141712" cy="141712"/>
              </a:xfrm>
              <a:prstGeom prst="rect">
                <a:avLst/>
              </a:prstGeom>
            </p:spPr>
          </p:pic>
          <p:pic>
            <p:nvPicPr>
              <p:cNvPr id="10" name="object 10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393310" y="951513"/>
                <a:ext cx="141712" cy="141712"/>
              </a:xfrm>
              <a:prstGeom prst="rect">
                <a:avLst/>
              </a:prstGeom>
            </p:spPr>
          </p:pic>
        </p:grpSp>
        <p:grpSp>
          <p:nvGrpSpPr>
            <p:cNvPr id="11" name="object 11"/>
            <p:cNvGrpSpPr/>
            <p:nvPr/>
          </p:nvGrpSpPr>
          <p:grpSpPr>
            <a:xfrm>
              <a:off x="1114604" y="391054"/>
              <a:ext cx="749935" cy="757555"/>
              <a:chOff x="1114604" y="391054"/>
              <a:chExt cx="749935" cy="757555"/>
            </a:xfrm>
          </p:grpSpPr>
          <p:sp>
            <p:nvSpPr>
              <p:cNvPr id="12" name="object 12"/>
              <p:cNvSpPr/>
              <p:nvPr/>
            </p:nvSpPr>
            <p:spPr>
              <a:xfrm>
                <a:off x="1243019" y="420587"/>
                <a:ext cx="312420" cy="518159"/>
              </a:xfrm>
              <a:custGeom>
                <a:avLst/>
                <a:gdLst/>
                <a:ahLst/>
                <a:cxnLst/>
                <a:rect l="l" t="t" r="r" b="b"/>
                <a:pathLst>
                  <a:path w="312419" h="518159">
                    <a:moveTo>
                      <a:pt x="0" y="0"/>
                    </a:moveTo>
                    <a:lnTo>
                      <a:pt x="13298" y="257196"/>
                    </a:lnTo>
                    <a:lnTo>
                      <a:pt x="127725" y="413262"/>
                    </a:lnTo>
                    <a:lnTo>
                      <a:pt x="160036" y="457100"/>
                    </a:lnTo>
                    <a:lnTo>
                      <a:pt x="193491" y="499231"/>
                    </a:lnTo>
                    <a:lnTo>
                      <a:pt x="248988" y="518092"/>
                    </a:lnTo>
                    <a:lnTo>
                      <a:pt x="282437" y="504894"/>
                    </a:lnTo>
                    <a:lnTo>
                      <a:pt x="305310" y="477619"/>
                    </a:lnTo>
                    <a:lnTo>
                      <a:pt x="312325" y="442387"/>
                    </a:lnTo>
                    <a:lnTo>
                      <a:pt x="298200" y="4053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0C47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1485141" y="419589"/>
                <a:ext cx="251460" cy="490220"/>
              </a:xfrm>
              <a:custGeom>
                <a:avLst/>
                <a:gdLst/>
                <a:ahLst/>
                <a:cxnLst/>
                <a:rect l="l" t="t" r="r" b="b"/>
                <a:pathLst>
                  <a:path w="251460" h="490219">
                    <a:moveTo>
                      <a:pt x="251405" y="0"/>
                    </a:moveTo>
                    <a:lnTo>
                      <a:pt x="0" y="330073"/>
                    </a:lnTo>
                    <a:lnTo>
                      <a:pt x="56082" y="406312"/>
                    </a:lnTo>
                    <a:lnTo>
                      <a:pt x="66514" y="426709"/>
                    </a:lnTo>
                    <a:lnTo>
                      <a:pt x="69868" y="448566"/>
                    </a:lnTo>
                    <a:lnTo>
                      <a:pt x="66399" y="470201"/>
                    </a:lnTo>
                    <a:lnTo>
                      <a:pt x="56364" y="489932"/>
                    </a:lnTo>
                    <a:lnTo>
                      <a:pt x="237385" y="252275"/>
                    </a:lnTo>
                    <a:lnTo>
                      <a:pt x="237385" y="42323"/>
                    </a:lnTo>
                    <a:lnTo>
                      <a:pt x="238337" y="30678"/>
                    </a:lnTo>
                    <a:lnTo>
                      <a:pt x="241093" y="19642"/>
                    </a:lnTo>
                    <a:lnTo>
                      <a:pt x="245500" y="9365"/>
                    </a:lnTo>
                    <a:lnTo>
                      <a:pt x="251405" y="0"/>
                    </a:lnTo>
                    <a:close/>
                  </a:path>
                </a:pathLst>
              </a:custGeom>
              <a:solidFill>
                <a:srgbClr val="D6404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4" name="object 14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413294" y="749666"/>
                <a:ext cx="141705" cy="189083"/>
              </a:xfrm>
              <a:prstGeom prst="rect">
                <a:avLst/>
              </a:prstGeom>
            </p:spPr>
          </p:pic>
          <p:sp>
            <p:nvSpPr>
              <p:cNvPr id="15" name="object 15"/>
              <p:cNvSpPr/>
              <p:nvPr/>
            </p:nvSpPr>
            <p:spPr>
              <a:xfrm>
                <a:off x="1722513" y="391064"/>
                <a:ext cx="142240" cy="687705"/>
              </a:xfrm>
              <a:custGeom>
                <a:avLst/>
                <a:gdLst/>
                <a:ahLst/>
                <a:cxnLst/>
                <a:rect l="l" t="t" r="r" b="b"/>
                <a:pathLst>
                  <a:path w="142239" h="687705">
                    <a:moveTo>
                      <a:pt x="141706" y="71615"/>
                    </a:moveTo>
                    <a:lnTo>
                      <a:pt x="130746" y="32969"/>
                    </a:lnTo>
                    <a:lnTo>
                      <a:pt x="100317" y="5930"/>
                    </a:lnTo>
                    <a:lnTo>
                      <a:pt x="78498" y="0"/>
                    </a:lnTo>
                    <a:lnTo>
                      <a:pt x="70866" y="0"/>
                    </a:lnTo>
                    <a:lnTo>
                      <a:pt x="32994" y="10960"/>
                    </a:lnTo>
                    <a:lnTo>
                      <a:pt x="3708" y="48171"/>
                    </a:lnTo>
                    <a:lnTo>
                      <a:pt x="88" y="71615"/>
                    </a:lnTo>
                    <a:lnTo>
                      <a:pt x="0" y="280809"/>
                    </a:lnTo>
                    <a:lnTo>
                      <a:pt x="0" y="687285"/>
                    </a:lnTo>
                    <a:lnTo>
                      <a:pt x="141706" y="687285"/>
                    </a:lnTo>
                    <a:lnTo>
                      <a:pt x="141706" y="71615"/>
                    </a:lnTo>
                    <a:close/>
                  </a:path>
                </a:pathLst>
              </a:custGeom>
              <a:solidFill>
                <a:srgbClr val="61308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1114602" y="461917"/>
                <a:ext cx="142240" cy="616585"/>
              </a:xfrm>
              <a:custGeom>
                <a:avLst/>
                <a:gdLst/>
                <a:ahLst/>
                <a:cxnLst/>
                <a:rect l="l" t="t" r="r" b="b"/>
                <a:pathLst>
                  <a:path w="142240" h="616585">
                    <a:moveTo>
                      <a:pt x="141719" y="0"/>
                    </a:moveTo>
                    <a:lnTo>
                      <a:pt x="138887" y="927"/>
                    </a:lnTo>
                    <a:lnTo>
                      <a:pt x="0" y="927"/>
                    </a:lnTo>
                    <a:lnTo>
                      <a:pt x="0" y="616432"/>
                    </a:lnTo>
                    <a:lnTo>
                      <a:pt x="141706" y="616432"/>
                    </a:lnTo>
                    <a:lnTo>
                      <a:pt x="141706" y="215849"/>
                    </a:lnTo>
                    <a:lnTo>
                      <a:pt x="141719" y="0"/>
                    </a:lnTo>
                    <a:close/>
                  </a:path>
                </a:pathLst>
              </a:custGeom>
              <a:solidFill>
                <a:srgbClr val="EB661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7" name="object 17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114610" y="1006511"/>
                <a:ext cx="141712" cy="141712"/>
              </a:xfrm>
              <a:prstGeom prst="rect">
                <a:avLst/>
              </a:prstGeom>
            </p:spPr>
          </p:pic>
          <p:pic>
            <p:nvPicPr>
              <p:cNvPr id="18" name="object 18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722526" y="1006511"/>
                <a:ext cx="141702" cy="141712"/>
              </a:xfrm>
              <a:prstGeom prst="rect">
                <a:avLst/>
              </a:prstGeom>
            </p:spPr>
          </p:pic>
          <p:sp>
            <p:nvSpPr>
              <p:cNvPr id="19" name="object 19"/>
              <p:cNvSpPr/>
              <p:nvPr/>
            </p:nvSpPr>
            <p:spPr>
              <a:xfrm>
                <a:off x="1114610" y="391054"/>
                <a:ext cx="142240" cy="142240"/>
              </a:xfrm>
              <a:custGeom>
                <a:avLst/>
                <a:gdLst/>
                <a:ahLst/>
                <a:cxnLst/>
                <a:rect l="l" t="t" r="r" b="b"/>
                <a:pathLst>
                  <a:path w="142240" h="142240">
                    <a:moveTo>
                      <a:pt x="70856" y="0"/>
                    </a:moveTo>
                    <a:lnTo>
                      <a:pt x="43277" y="5568"/>
                    </a:lnTo>
                    <a:lnTo>
                      <a:pt x="20754" y="20754"/>
                    </a:lnTo>
                    <a:lnTo>
                      <a:pt x="5568" y="43277"/>
                    </a:lnTo>
                    <a:lnTo>
                      <a:pt x="0" y="70856"/>
                    </a:lnTo>
                    <a:lnTo>
                      <a:pt x="5568" y="98435"/>
                    </a:lnTo>
                    <a:lnTo>
                      <a:pt x="20754" y="120958"/>
                    </a:lnTo>
                    <a:lnTo>
                      <a:pt x="43277" y="136144"/>
                    </a:lnTo>
                    <a:lnTo>
                      <a:pt x="70856" y="141712"/>
                    </a:lnTo>
                    <a:lnTo>
                      <a:pt x="98435" y="136144"/>
                    </a:lnTo>
                    <a:lnTo>
                      <a:pt x="120958" y="120958"/>
                    </a:lnTo>
                    <a:lnTo>
                      <a:pt x="136144" y="98435"/>
                    </a:lnTo>
                    <a:lnTo>
                      <a:pt x="141712" y="70856"/>
                    </a:lnTo>
                    <a:lnTo>
                      <a:pt x="136144" y="43277"/>
                    </a:lnTo>
                    <a:lnTo>
                      <a:pt x="120958" y="20754"/>
                    </a:lnTo>
                    <a:lnTo>
                      <a:pt x="98435" y="5568"/>
                    </a:lnTo>
                    <a:lnTo>
                      <a:pt x="70856" y="0"/>
                    </a:lnTo>
                    <a:close/>
                  </a:path>
                </a:pathLst>
              </a:custGeom>
              <a:solidFill>
                <a:srgbClr val="F2A3AB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0" name="object 20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722526" y="391054"/>
                <a:ext cx="141702" cy="141712"/>
              </a:xfrm>
              <a:prstGeom prst="rect">
                <a:avLst/>
              </a:prstGeom>
            </p:spPr>
          </p:pic>
        </p:grpSp>
        <p:grpSp>
          <p:nvGrpSpPr>
            <p:cNvPr id="21" name="object 21"/>
            <p:cNvGrpSpPr/>
            <p:nvPr/>
          </p:nvGrpSpPr>
          <p:grpSpPr>
            <a:xfrm>
              <a:off x="1992396" y="389238"/>
              <a:ext cx="768350" cy="759460"/>
              <a:chOff x="1992396" y="389238"/>
              <a:chExt cx="768350" cy="759460"/>
            </a:xfrm>
          </p:grpSpPr>
          <p:sp>
            <p:nvSpPr>
              <p:cNvPr id="22" name="object 22"/>
              <p:cNvSpPr/>
              <p:nvPr/>
            </p:nvSpPr>
            <p:spPr>
              <a:xfrm>
                <a:off x="2000072" y="428848"/>
                <a:ext cx="440055" cy="680720"/>
              </a:xfrm>
              <a:custGeom>
                <a:avLst/>
                <a:gdLst/>
                <a:ahLst/>
                <a:cxnLst/>
                <a:rect l="l" t="t" r="r" b="b"/>
                <a:pathLst>
                  <a:path w="440055" h="680719">
                    <a:moveTo>
                      <a:pt x="313131" y="0"/>
                    </a:moveTo>
                    <a:lnTo>
                      <a:pt x="0" y="616441"/>
                    </a:lnTo>
                    <a:lnTo>
                      <a:pt x="126352" y="680618"/>
                    </a:lnTo>
                    <a:lnTo>
                      <a:pt x="439484" y="64176"/>
                    </a:lnTo>
                    <a:lnTo>
                      <a:pt x="313131" y="0"/>
                    </a:lnTo>
                    <a:close/>
                  </a:path>
                </a:pathLst>
              </a:custGeom>
              <a:solidFill>
                <a:srgbClr val="69C4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2313185" y="428811"/>
                <a:ext cx="440055" cy="680720"/>
              </a:xfrm>
              <a:custGeom>
                <a:avLst/>
                <a:gdLst/>
                <a:ahLst/>
                <a:cxnLst/>
                <a:rect l="l" t="t" r="r" b="b"/>
                <a:pathLst>
                  <a:path w="440055" h="680719">
                    <a:moveTo>
                      <a:pt x="126352" y="0"/>
                    </a:moveTo>
                    <a:lnTo>
                      <a:pt x="0" y="64176"/>
                    </a:lnTo>
                    <a:lnTo>
                      <a:pt x="313131" y="680618"/>
                    </a:lnTo>
                    <a:lnTo>
                      <a:pt x="439484" y="616441"/>
                    </a:lnTo>
                    <a:lnTo>
                      <a:pt x="126352" y="0"/>
                    </a:lnTo>
                    <a:close/>
                  </a:path>
                </a:pathLst>
              </a:custGeom>
              <a:solidFill>
                <a:srgbClr val="FCC94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4" name="object 24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2305532" y="390053"/>
                <a:ext cx="141661" cy="227333"/>
              </a:xfrm>
              <a:prstGeom prst="rect">
                <a:avLst/>
              </a:prstGeom>
            </p:spPr>
          </p:pic>
          <p:sp>
            <p:nvSpPr>
              <p:cNvPr id="25" name="object 25"/>
              <p:cNvSpPr/>
              <p:nvPr/>
            </p:nvSpPr>
            <p:spPr>
              <a:xfrm>
                <a:off x="2290760" y="823788"/>
                <a:ext cx="262890" cy="142240"/>
              </a:xfrm>
              <a:custGeom>
                <a:avLst/>
                <a:gdLst/>
                <a:ahLst/>
                <a:cxnLst/>
                <a:rect l="l" t="t" r="r" b="b"/>
                <a:pathLst>
                  <a:path w="262889" h="142240">
                    <a:moveTo>
                      <a:pt x="190423" y="0"/>
                    </a:moveTo>
                    <a:lnTo>
                      <a:pt x="70846" y="0"/>
                    </a:lnTo>
                    <a:lnTo>
                      <a:pt x="43272" y="5567"/>
                    </a:lnTo>
                    <a:lnTo>
                      <a:pt x="20753" y="20750"/>
                    </a:lnTo>
                    <a:lnTo>
                      <a:pt x="5568" y="43272"/>
                    </a:lnTo>
                    <a:lnTo>
                      <a:pt x="0" y="70856"/>
                    </a:lnTo>
                    <a:lnTo>
                      <a:pt x="5568" y="98435"/>
                    </a:lnTo>
                    <a:lnTo>
                      <a:pt x="20753" y="120958"/>
                    </a:lnTo>
                    <a:lnTo>
                      <a:pt x="43272" y="136144"/>
                    </a:lnTo>
                    <a:lnTo>
                      <a:pt x="70846" y="141712"/>
                    </a:lnTo>
                    <a:lnTo>
                      <a:pt x="262400" y="141712"/>
                    </a:lnTo>
                    <a:lnTo>
                      <a:pt x="190423" y="0"/>
                    </a:lnTo>
                    <a:close/>
                  </a:path>
                </a:pathLst>
              </a:custGeom>
              <a:solidFill>
                <a:srgbClr val="1C3D8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6" name="object 26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2481244" y="823790"/>
                <a:ext cx="186256" cy="141712"/>
              </a:xfrm>
              <a:prstGeom prst="rect">
                <a:avLst/>
              </a:prstGeom>
            </p:spPr>
          </p:pic>
          <p:pic>
            <p:nvPicPr>
              <p:cNvPr id="27" name="object 27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290760" y="823788"/>
                <a:ext cx="141702" cy="141712"/>
              </a:xfrm>
              <a:prstGeom prst="rect">
                <a:avLst/>
              </a:prstGeom>
            </p:spPr>
          </p:pic>
          <p:pic>
            <p:nvPicPr>
              <p:cNvPr id="28" name="object 28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992396" y="1006498"/>
                <a:ext cx="141712" cy="141712"/>
              </a:xfrm>
              <a:prstGeom prst="rect">
                <a:avLst/>
              </a:prstGeom>
            </p:spPr>
          </p:pic>
          <p:pic>
            <p:nvPicPr>
              <p:cNvPr id="29" name="object 29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2618594" y="1006498"/>
                <a:ext cx="141712" cy="141712"/>
              </a:xfrm>
              <a:prstGeom prst="rect">
                <a:avLst/>
              </a:prstGeom>
            </p:spPr>
          </p:pic>
          <p:pic>
            <p:nvPicPr>
              <p:cNvPr id="30" name="object 30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305495" y="389238"/>
                <a:ext cx="141712" cy="141712"/>
              </a:xfrm>
              <a:prstGeom prst="rect">
                <a:avLst/>
              </a:prstGeom>
            </p:spPr>
          </p:pic>
        </p:grpSp>
        <p:grpSp>
          <p:nvGrpSpPr>
            <p:cNvPr id="31" name="object 31"/>
            <p:cNvGrpSpPr/>
            <p:nvPr/>
          </p:nvGrpSpPr>
          <p:grpSpPr>
            <a:xfrm>
              <a:off x="2857020" y="390073"/>
              <a:ext cx="619125" cy="758190"/>
              <a:chOff x="2857020" y="390073"/>
              <a:chExt cx="619125" cy="758190"/>
            </a:xfrm>
          </p:grpSpPr>
          <p:sp>
            <p:nvSpPr>
              <p:cNvPr id="32" name="object 32"/>
              <p:cNvSpPr/>
              <p:nvPr/>
            </p:nvSpPr>
            <p:spPr>
              <a:xfrm>
                <a:off x="2857023" y="460928"/>
                <a:ext cx="142240" cy="616585"/>
              </a:xfrm>
              <a:custGeom>
                <a:avLst/>
                <a:gdLst/>
                <a:ahLst/>
                <a:cxnLst/>
                <a:rect l="l" t="t" r="r" b="b"/>
                <a:pathLst>
                  <a:path w="142239" h="616585">
                    <a:moveTo>
                      <a:pt x="141712" y="0"/>
                    </a:moveTo>
                    <a:lnTo>
                      <a:pt x="0" y="0"/>
                    </a:lnTo>
                    <a:lnTo>
                      <a:pt x="0" y="616431"/>
                    </a:lnTo>
                    <a:lnTo>
                      <a:pt x="141712" y="616431"/>
                    </a:lnTo>
                    <a:lnTo>
                      <a:pt x="141712" y="0"/>
                    </a:lnTo>
                    <a:close/>
                  </a:path>
                </a:pathLst>
              </a:custGeom>
              <a:solidFill>
                <a:srgbClr val="1C3D8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3" name="object 33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2857020" y="750482"/>
                <a:ext cx="353448" cy="141718"/>
              </a:xfrm>
              <a:prstGeom prst="rect">
                <a:avLst/>
              </a:prstGeom>
            </p:spPr>
          </p:pic>
          <p:sp>
            <p:nvSpPr>
              <p:cNvPr id="34" name="object 34"/>
              <p:cNvSpPr/>
              <p:nvPr/>
            </p:nvSpPr>
            <p:spPr>
              <a:xfrm>
                <a:off x="3172080" y="867909"/>
                <a:ext cx="288925" cy="253365"/>
              </a:xfrm>
              <a:custGeom>
                <a:avLst/>
                <a:gdLst/>
                <a:ahLst/>
                <a:cxnLst/>
                <a:rect l="l" t="t" r="r" b="b"/>
                <a:pathLst>
                  <a:path w="288925" h="253365">
                    <a:moveTo>
                      <a:pt x="160330" y="0"/>
                    </a:moveTo>
                    <a:lnTo>
                      <a:pt x="103051" y="19178"/>
                    </a:lnTo>
                    <a:lnTo>
                      <a:pt x="52501" y="24292"/>
                    </a:lnTo>
                    <a:lnTo>
                      <a:pt x="0" y="24292"/>
                    </a:lnTo>
                    <a:lnTo>
                      <a:pt x="176643" y="252788"/>
                    </a:lnTo>
                    <a:lnTo>
                      <a:pt x="288755" y="166131"/>
                    </a:lnTo>
                    <a:lnTo>
                      <a:pt x="160330" y="0"/>
                    </a:lnTo>
                    <a:close/>
                  </a:path>
                </a:pathLst>
              </a:custGeom>
              <a:solidFill>
                <a:srgbClr val="69C4D4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2927877" y="390073"/>
                <a:ext cx="548005" cy="478155"/>
              </a:xfrm>
              <a:custGeom>
                <a:avLst/>
                <a:gdLst/>
                <a:ahLst/>
                <a:cxnLst/>
                <a:rect l="l" t="t" r="r" b="b"/>
                <a:pathLst>
                  <a:path w="548004" h="478155">
                    <a:moveTo>
                      <a:pt x="296744" y="0"/>
                    </a:moveTo>
                    <a:lnTo>
                      <a:pt x="0" y="0"/>
                    </a:lnTo>
                    <a:lnTo>
                      <a:pt x="70856" y="141712"/>
                    </a:lnTo>
                    <a:lnTo>
                      <a:pt x="296703" y="141712"/>
                    </a:lnTo>
                    <a:lnTo>
                      <a:pt x="338552" y="149395"/>
                    </a:lnTo>
                    <a:lnTo>
                      <a:pt x="370852" y="169914"/>
                    </a:lnTo>
                    <a:lnTo>
                      <a:pt x="392981" y="199572"/>
                    </a:lnTo>
                    <a:lnTo>
                      <a:pt x="404314" y="234670"/>
                    </a:lnTo>
                    <a:lnTo>
                      <a:pt x="404231" y="271511"/>
                    </a:lnTo>
                    <a:lnTo>
                      <a:pt x="367319" y="335628"/>
                    </a:lnTo>
                    <a:lnTo>
                      <a:pt x="329246" y="355507"/>
                    </a:lnTo>
                    <a:lnTo>
                      <a:pt x="296703" y="360407"/>
                    </a:lnTo>
                    <a:lnTo>
                      <a:pt x="279635" y="360407"/>
                    </a:lnTo>
                    <a:lnTo>
                      <a:pt x="282357" y="360491"/>
                    </a:lnTo>
                    <a:lnTo>
                      <a:pt x="324610" y="377031"/>
                    </a:lnTo>
                    <a:lnTo>
                      <a:pt x="404542" y="477817"/>
                    </a:lnTo>
                    <a:lnTo>
                      <a:pt x="444947" y="453690"/>
                    </a:lnTo>
                    <a:lnTo>
                      <a:pt x="479813" y="422817"/>
                    </a:lnTo>
                    <a:lnTo>
                      <a:pt x="508335" y="386157"/>
                    </a:lnTo>
                    <a:lnTo>
                      <a:pt x="529705" y="344670"/>
                    </a:lnTo>
                    <a:lnTo>
                      <a:pt x="543117" y="299318"/>
                    </a:lnTo>
                    <a:lnTo>
                      <a:pt x="547763" y="251060"/>
                    </a:lnTo>
                    <a:lnTo>
                      <a:pt x="543735" y="205996"/>
                    </a:lnTo>
                    <a:lnTo>
                      <a:pt x="532094" y="163556"/>
                    </a:lnTo>
                    <a:lnTo>
                      <a:pt x="513545" y="124455"/>
                    </a:lnTo>
                    <a:lnTo>
                      <a:pt x="488796" y="89408"/>
                    </a:lnTo>
                    <a:lnTo>
                      <a:pt x="458551" y="59130"/>
                    </a:lnTo>
                    <a:lnTo>
                      <a:pt x="423518" y="34335"/>
                    </a:lnTo>
                    <a:lnTo>
                      <a:pt x="384401" y="15739"/>
                    </a:lnTo>
                    <a:lnTo>
                      <a:pt x="341908" y="4055"/>
                    </a:lnTo>
                    <a:lnTo>
                      <a:pt x="296744" y="0"/>
                    </a:lnTo>
                    <a:close/>
                  </a:path>
                </a:pathLst>
              </a:custGeom>
              <a:solidFill>
                <a:srgbClr val="EB661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2927879" y="460930"/>
                <a:ext cx="71120" cy="71120"/>
              </a:xfrm>
              <a:custGeom>
                <a:avLst/>
                <a:gdLst/>
                <a:ahLst/>
                <a:cxnLst/>
                <a:rect l="l" t="t" r="r" b="b"/>
                <a:pathLst>
                  <a:path w="71119" h="71120">
                    <a:moveTo>
                      <a:pt x="70856" y="0"/>
                    </a:moveTo>
                    <a:lnTo>
                      <a:pt x="0" y="70856"/>
                    </a:lnTo>
                    <a:lnTo>
                      <a:pt x="70856" y="70856"/>
                    </a:lnTo>
                    <a:lnTo>
                      <a:pt x="70856" y="0"/>
                    </a:lnTo>
                    <a:close/>
                  </a:path>
                </a:pathLst>
              </a:custGeom>
              <a:solidFill>
                <a:srgbClr val="1C3D8C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7" name="object 37"/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3136660" y="750481"/>
                <a:ext cx="195749" cy="141712"/>
              </a:xfrm>
              <a:prstGeom prst="rect">
                <a:avLst/>
              </a:prstGeom>
            </p:spPr>
          </p:pic>
          <p:pic>
            <p:nvPicPr>
              <p:cNvPr id="38" name="object 38"/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3333927" y="1006508"/>
                <a:ext cx="141712" cy="141712"/>
              </a:xfrm>
              <a:prstGeom prst="rect">
                <a:avLst/>
              </a:prstGeom>
            </p:spPr>
          </p:pic>
          <p:pic>
            <p:nvPicPr>
              <p:cNvPr id="39" name="object 39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857025" y="1006508"/>
                <a:ext cx="141712" cy="141712"/>
              </a:xfrm>
              <a:prstGeom prst="rect">
                <a:avLst/>
              </a:prstGeom>
            </p:spPr>
          </p:pic>
          <p:sp>
            <p:nvSpPr>
              <p:cNvPr id="40" name="object 40"/>
              <p:cNvSpPr/>
              <p:nvPr/>
            </p:nvSpPr>
            <p:spPr>
              <a:xfrm>
                <a:off x="2857025" y="390077"/>
                <a:ext cx="142240" cy="142240"/>
              </a:xfrm>
              <a:custGeom>
                <a:avLst/>
                <a:gdLst/>
                <a:ahLst/>
                <a:cxnLst/>
                <a:rect l="l" t="t" r="r" b="b"/>
                <a:pathLst>
                  <a:path w="142239" h="142240">
                    <a:moveTo>
                      <a:pt x="70856" y="0"/>
                    </a:moveTo>
                    <a:lnTo>
                      <a:pt x="43277" y="5568"/>
                    </a:lnTo>
                    <a:lnTo>
                      <a:pt x="20754" y="20754"/>
                    </a:lnTo>
                    <a:lnTo>
                      <a:pt x="5568" y="43277"/>
                    </a:lnTo>
                    <a:lnTo>
                      <a:pt x="0" y="70856"/>
                    </a:lnTo>
                    <a:lnTo>
                      <a:pt x="5568" y="98435"/>
                    </a:lnTo>
                    <a:lnTo>
                      <a:pt x="20754" y="120958"/>
                    </a:lnTo>
                    <a:lnTo>
                      <a:pt x="43277" y="136144"/>
                    </a:lnTo>
                    <a:lnTo>
                      <a:pt x="70856" y="141712"/>
                    </a:lnTo>
                    <a:lnTo>
                      <a:pt x="98435" y="136144"/>
                    </a:lnTo>
                    <a:lnTo>
                      <a:pt x="120958" y="120958"/>
                    </a:lnTo>
                    <a:lnTo>
                      <a:pt x="136144" y="98435"/>
                    </a:lnTo>
                    <a:lnTo>
                      <a:pt x="141712" y="70856"/>
                    </a:lnTo>
                    <a:lnTo>
                      <a:pt x="136144" y="43277"/>
                    </a:lnTo>
                    <a:lnTo>
                      <a:pt x="120958" y="20754"/>
                    </a:lnTo>
                    <a:lnTo>
                      <a:pt x="98435" y="5568"/>
                    </a:lnTo>
                    <a:lnTo>
                      <a:pt x="70856" y="0"/>
                    </a:lnTo>
                    <a:close/>
                  </a:path>
                </a:pathLst>
              </a:custGeom>
              <a:solidFill>
                <a:srgbClr val="30C47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41" name="object 41"/>
            <p:cNvGrpSpPr/>
            <p:nvPr/>
          </p:nvGrpSpPr>
          <p:grpSpPr>
            <a:xfrm>
              <a:off x="3537308" y="390082"/>
              <a:ext cx="659130" cy="758190"/>
              <a:chOff x="3537308" y="390082"/>
              <a:chExt cx="659130" cy="758190"/>
            </a:xfrm>
          </p:grpSpPr>
          <p:sp>
            <p:nvSpPr>
              <p:cNvPr id="42" name="object 42"/>
              <p:cNvSpPr/>
              <p:nvPr/>
            </p:nvSpPr>
            <p:spPr>
              <a:xfrm>
                <a:off x="3608162" y="390082"/>
                <a:ext cx="517525" cy="142240"/>
              </a:xfrm>
              <a:custGeom>
                <a:avLst/>
                <a:gdLst/>
                <a:ahLst/>
                <a:cxnLst/>
                <a:rect l="l" t="t" r="r" b="b"/>
                <a:pathLst>
                  <a:path w="517525" h="142240">
                    <a:moveTo>
                      <a:pt x="517240" y="0"/>
                    </a:moveTo>
                    <a:lnTo>
                      <a:pt x="0" y="0"/>
                    </a:lnTo>
                    <a:lnTo>
                      <a:pt x="0" y="141712"/>
                    </a:lnTo>
                    <a:lnTo>
                      <a:pt x="517240" y="141712"/>
                    </a:lnTo>
                    <a:lnTo>
                      <a:pt x="517240" y="0"/>
                    </a:lnTo>
                    <a:close/>
                  </a:path>
                </a:pathLst>
              </a:custGeom>
              <a:solidFill>
                <a:srgbClr val="D6404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3795926" y="531795"/>
                <a:ext cx="142240" cy="546100"/>
              </a:xfrm>
              <a:custGeom>
                <a:avLst/>
                <a:gdLst/>
                <a:ahLst/>
                <a:cxnLst/>
                <a:rect l="l" t="t" r="r" b="b"/>
                <a:pathLst>
                  <a:path w="142239" h="546100">
                    <a:moveTo>
                      <a:pt x="141712" y="0"/>
                    </a:moveTo>
                    <a:lnTo>
                      <a:pt x="0" y="0"/>
                    </a:lnTo>
                    <a:lnTo>
                      <a:pt x="0" y="545575"/>
                    </a:lnTo>
                    <a:lnTo>
                      <a:pt x="141712" y="545575"/>
                    </a:lnTo>
                    <a:lnTo>
                      <a:pt x="141712" y="0"/>
                    </a:lnTo>
                    <a:close/>
                  </a:path>
                </a:pathLst>
              </a:custGeom>
              <a:solidFill>
                <a:srgbClr val="30C47A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44" name="object 44"/>
              <p:cNvPicPr/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3795923" y="390082"/>
                <a:ext cx="141712" cy="141702"/>
              </a:xfrm>
              <a:prstGeom prst="rect">
                <a:avLst/>
              </a:prstGeom>
            </p:spPr>
          </p:pic>
          <p:pic>
            <p:nvPicPr>
              <p:cNvPr id="45" name="object 45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4054542" y="390082"/>
                <a:ext cx="141712" cy="141712"/>
              </a:xfrm>
              <a:prstGeom prst="rect">
                <a:avLst/>
              </a:prstGeom>
            </p:spPr>
          </p:pic>
          <p:pic>
            <p:nvPicPr>
              <p:cNvPr id="46" name="object 46"/>
              <p:cNvPicPr/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3537308" y="390082"/>
                <a:ext cx="141712" cy="141712"/>
              </a:xfrm>
              <a:prstGeom prst="rect">
                <a:avLst/>
              </a:prstGeom>
            </p:spPr>
          </p:pic>
          <p:pic>
            <p:nvPicPr>
              <p:cNvPr id="47" name="object 47"/>
              <p:cNvPicPr/>
              <p:nvPr/>
            </p:nvPicPr>
            <p:blipFill>
              <a:blip r:embed="rId18" cstate="print"/>
              <a:stretch>
                <a:fillRect/>
              </a:stretch>
            </p:blipFill>
            <p:spPr>
              <a:xfrm>
                <a:off x="3795926" y="1006511"/>
                <a:ext cx="141712" cy="141712"/>
              </a:xfrm>
              <a:prstGeom prst="rect">
                <a:avLst/>
              </a:prstGeom>
            </p:spPr>
          </p:pic>
        </p:grpSp>
      </p:grpSp>
      <p:sp>
        <p:nvSpPr>
          <p:cNvPr id="53" name="object 53"/>
          <p:cNvSpPr txBox="1">
            <a:spLocks noGrp="1"/>
          </p:cNvSpPr>
          <p:nvPr>
            <p:ph type="title"/>
          </p:nvPr>
        </p:nvSpPr>
        <p:spPr>
          <a:xfrm>
            <a:off x="5724465" y="1328653"/>
            <a:ext cx="8655685" cy="103233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0"/>
              </a:spcBef>
            </a:pPr>
            <a:r>
              <a:rPr lang="it-IT" sz="6600" dirty="0">
                <a:solidFill>
                  <a:srgbClr val="555C5A"/>
                </a:solidFill>
                <a:latin typeface="Garamond"/>
              </a:rPr>
              <a:t>Scenario di progetto</a:t>
            </a:r>
          </a:p>
        </p:txBody>
      </p:sp>
      <p:sp>
        <p:nvSpPr>
          <p:cNvPr id="54" name="object 54"/>
          <p:cNvSpPr/>
          <p:nvPr/>
        </p:nvSpPr>
        <p:spPr>
          <a:xfrm>
            <a:off x="1086396" y="3020850"/>
            <a:ext cx="5204460" cy="4041775"/>
          </a:xfrm>
          <a:custGeom>
            <a:avLst/>
            <a:gdLst/>
            <a:ahLst/>
            <a:cxnLst/>
            <a:rect l="l" t="t" r="r" b="b"/>
            <a:pathLst>
              <a:path w="5204460" h="4041775">
                <a:moveTo>
                  <a:pt x="5204030" y="0"/>
                </a:moveTo>
                <a:lnTo>
                  <a:pt x="0" y="0"/>
                </a:lnTo>
                <a:lnTo>
                  <a:pt x="0" y="4041761"/>
                </a:lnTo>
                <a:lnTo>
                  <a:pt x="5204030" y="4041761"/>
                </a:lnTo>
                <a:lnTo>
                  <a:pt x="5204030" y="0"/>
                </a:lnTo>
                <a:close/>
              </a:path>
            </a:pathLst>
          </a:custGeom>
          <a:solidFill>
            <a:srgbClr val="BA3D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3813673" y="3020850"/>
            <a:ext cx="5204460" cy="6214745"/>
          </a:xfrm>
          <a:custGeom>
            <a:avLst/>
            <a:gdLst/>
            <a:ahLst/>
            <a:cxnLst/>
            <a:rect l="l" t="t" r="r" b="b"/>
            <a:pathLst>
              <a:path w="5204459" h="6214745">
                <a:moveTo>
                  <a:pt x="5204030" y="0"/>
                </a:moveTo>
                <a:lnTo>
                  <a:pt x="0" y="0"/>
                </a:lnTo>
                <a:lnTo>
                  <a:pt x="0" y="6214470"/>
                </a:lnTo>
                <a:lnTo>
                  <a:pt x="5204030" y="6214470"/>
                </a:lnTo>
                <a:lnTo>
                  <a:pt x="5204030" y="0"/>
                </a:lnTo>
                <a:close/>
              </a:path>
            </a:pathLst>
          </a:custGeom>
          <a:solidFill>
            <a:srgbClr val="BA3D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086395" y="3020850"/>
            <a:ext cx="5772549" cy="3412409"/>
          </a:xfrm>
          <a:prstGeom prst="rect">
            <a:avLst/>
          </a:prstGeom>
        </p:spPr>
        <p:txBody>
          <a:bodyPr vert="horz" wrap="square" lIns="0" tIns="264160" rIns="0" bIns="0" rtlCol="0">
            <a:spAutoFit/>
          </a:bodyPr>
          <a:lstStyle/>
          <a:p>
            <a:pPr marL="2037080" marR="710565" indent="-1256030">
              <a:lnSpc>
                <a:spcPct val="101000"/>
              </a:lnSpc>
              <a:spcBef>
                <a:spcPts val="2080"/>
              </a:spcBef>
            </a:pPr>
            <a:r>
              <a:rPr sz="2450" i="1" spc="-25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SI</a:t>
            </a:r>
            <a:r>
              <a:rPr sz="2450" i="1" spc="-31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S</a:t>
            </a:r>
            <a:r>
              <a:rPr sz="2450" i="1" spc="-1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TEMA</a:t>
            </a:r>
            <a:r>
              <a:rPr lang="it-IT" sz="2450" i="1" spc="-1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2450" i="1" spc="-114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INTERMEDIO  </a:t>
            </a:r>
            <a:r>
              <a:rPr sz="2450" i="1" spc="4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A</a:t>
            </a:r>
            <a:r>
              <a:rPr sz="2450" i="1" spc="-13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2450" i="1" spc="-5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RETE</a:t>
            </a:r>
            <a:endParaRPr sz="2450" dirty="0">
              <a:latin typeface="Century Gothic" panose="020B0502020202020204" pitchFamily="34" charset="0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it-IT" sz="41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4100" dirty="0">
              <a:latin typeface="Verdana"/>
              <a:cs typeface="Verdana"/>
            </a:endParaRPr>
          </a:p>
          <a:p>
            <a:pPr marR="673735" algn="ctr">
              <a:lnSpc>
                <a:spcPct val="100000"/>
              </a:lnSpc>
            </a:pPr>
            <a:r>
              <a:rPr sz="3200" b="1" i="1" spc="-34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SIR</a:t>
            </a:r>
            <a:r>
              <a:rPr sz="3200" b="1" i="1" spc="-18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3200" b="1" i="1" spc="-97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1</a:t>
            </a:r>
            <a:endParaRPr sz="3200" dirty="0">
              <a:latin typeface="Century Gothic" panose="020B0502020202020204" pitchFamily="34" charset="0"/>
              <a:cs typeface="Verdana"/>
            </a:endParaRPr>
          </a:p>
          <a:p>
            <a:pPr marR="596900" algn="ctr">
              <a:lnSpc>
                <a:spcPct val="100000"/>
              </a:lnSpc>
            </a:pPr>
            <a:r>
              <a:rPr sz="3200" b="1" i="1" spc="-34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SIR</a:t>
            </a:r>
            <a:r>
              <a:rPr sz="3200" b="1" i="1" spc="-18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3200" b="1" i="1" spc="-37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2</a:t>
            </a:r>
            <a:endParaRPr sz="3200" dirty="0">
              <a:latin typeface="Century Gothic" panose="020B0502020202020204" pitchFamily="34" charset="0"/>
              <a:cs typeface="Verdana"/>
            </a:endParaRPr>
          </a:p>
          <a:p>
            <a:pPr marR="596265" algn="ctr">
              <a:lnSpc>
                <a:spcPct val="100000"/>
              </a:lnSpc>
              <a:spcBef>
                <a:spcPts val="5"/>
              </a:spcBef>
            </a:pPr>
            <a:r>
              <a:rPr sz="3200" b="1" i="1" spc="-34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SIR</a:t>
            </a:r>
            <a:r>
              <a:rPr sz="3200" b="1" i="1" spc="-18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3200" b="1" i="1" spc="-36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3</a:t>
            </a:r>
            <a:endParaRPr sz="360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086396" y="7506640"/>
            <a:ext cx="5204460" cy="2068259"/>
          </a:xfrm>
          <a:prstGeom prst="rect">
            <a:avLst/>
          </a:prstGeom>
          <a:solidFill>
            <a:srgbClr val="BA3D48"/>
          </a:solidFill>
        </p:spPr>
        <p:txBody>
          <a:bodyPr vert="horz" wrap="square" lIns="0" tIns="260350" rIns="0" bIns="0" rtlCol="0">
            <a:spAutoFit/>
          </a:bodyPr>
          <a:lstStyle/>
          <a:p>
            <a:pPr marL="1270000" marR="570230" indent="-692150">
              <a:lnSpc>
                <a:spcPct val="101200"/>
              </a:lnSpc>
              <a:spcBef>
                <a:spcPts val="2050"/>
              </a:spcBef>
            </a:pPr>
            <a:r>
              <a:rPr sz="2400" i="1" spc="1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DOMAN</a:t>
            </a:r>
            <a:r>
              <a:rPr sz="2400" i="1" spc="-1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D</a:t>
            </a:r>
            <a:r>
              <a:rPr sz="2400" i="1" spc="8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A</a:t>
            </a:r>
            <a:r>
              <a:rPr sz="2400" i="1" spc="-8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2400" i="1" spc="-204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DI</a:t>
            </a:r>
            <a:r>
              <a:rPr sz="2400" i="1" spc="-8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2400" i="1" spc="-2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TRASPO</a:t>
            </a:r>
            <a:r>
              <a:rPr sz="2400" i="1" spc="-4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R</a:t>
            </a:r>
            <a:r>
              <a:rPr sz="2400" i="1" spc="-7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T</a:t>
            </a:r>
            <a:r>
              <a:rPr sz="2400" i="1" spc="1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O  </a:t>
            </a:r>
            <a:r>
              <a:rPr sz="2400" i="1" spc="-8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STIMATA</a:t>
            </a:r>
            <a:r>
              <a:rPr sz="2400" i="1" spc="-9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2400" i="1" spc="2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AL</a:t>
            </a:r>
            <a:r>
              <a:rPr sz="2400" i="1" spc="-9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2400" i="1" spc="-12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2030</a:t>
            </a:r>
            <a:endParaRPr sz="2400" dirty="0">
              <a:latin typeface="Century Gothic" panose="020B0502020202020204" pitchFamily="34" charset="0"/>
              <a:cs typeface="Verdana"/>
            </a:endParaRPr>
          </a:p>
          <a:p>
            <a:pPr marL="2037080" marR="782320" indent="-1036955">
              <a:lnSpc>
                <a:spcPct val="101000"/>
              </a:lnSpc>
              <a:spcBef>
                <a:spcPts val="1675"/>
              </a:spcBef>
            </a:pPr>
            <a:r>
              <a:rPr sz="2800" i="1" spc="-29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2</a:t>
            </a:r>
            <a:r>
              <a:rPr sz="2800" i="1" spc="-6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0</a:t>
            </a:r>
            <a:r>
              <a:rPr sz="2800" i="1" spc="-14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2800" i="1" spc="-6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Milioni</a:t>
            </a:r>
            <a:r>
              <a:rPr sz="2800" i="1" spc="-14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2800" i="1" spc="-5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di</a:t>
            </a:r>
            <a:r>
              <a:rPr sz="2800" i="1" spc="-14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2800" i="1" spc="-8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pe</a:t>
            </a:r>
            <a:r>
              <a:rPr sz="2800" i="1" spc="-7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r</a:t>
            </a:r>
            <a:r>
              <a:rPr sz="2800" i="1" spc="-8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son</a:t>
            </a:r>
            <a:r>
              <a:rPr sz="2800" i="1" spc="-5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e  all’anno</a:t>
            </a:r>
            <a:endParaRPr sz="2800" dirty="0">
              <a:latin typeface="Century Gothic" panose="020B0502020202020204" pitchFamily="34" charset="0"/>
              <a:cs typeface="Verdana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4376775" y="5048145"/>
            <a:ext cx="398145" cy="1256665"/>
            <a:chOff x="4091539" y="4785194"/>
            <a:chExt cx="398145" cy="1256665"/>
          </a:xfrm>
        </p:grpSpPr>
        <p:sp>
          <p:nvSpPr>
            <p:cNvPr id="59" name="object 59"/>
            <p:cNvSpPr/>
            <p:nvPr/>
          </p:nvSpPr>
          <p:spPr>
            <a:xfrm>
              <a:off x="4112481" y="4806136"/>
              <a:ext cx="356235" cy="356235"/>
            </a:xfrm>
            <a:custGeom>
              <a:avLst/>
              <a:gdLst/>
              <a:ahLst/>
              <a:cxnLst/>
              <a:rect l="l" t="t" r="r" b="b"/>
              <a:pathLst>
                <a:path w="356235" h="356235">
                  <a:moveTo>
                    <a:pt x="178005" y="0"/>
                  </a:moveTo>
                  <a:lnTo>
                    <a:pt x="130683" y="6358"/>
                  </a:lnTo>
                  <a:lnTo>
                    <a:pt x="88161" y="24302"/>
                  </a:lnTo>
                  <a:lnTo>
                    <a:pt x="52135" y="52135"/>
                  </a:lnTo>
                  <a:lnTo>
                    <a:pt x="24302" y="88161"/>
                  </a:lnTo>
                  <a:lnTo>
                    <a:pt x="6358" y="130683"/>
                  </a:lnTo>
                  <a:lnTo>
                    <a:pt x="0" y="178005"/>
                  </a:lnTo>
                  <a:lnTo>
                    <a:pt x="6358" y="225326"/>
                  </a:lnTo>
                  <a:lnTo>
                    <a:pt x="24302" y="267848"/>
                  </a:lnTo>
                  <a:lnTo>
                    <a:pt x="52135" y="303874"/>
                  </a:lnTo>
                  <a:lnTo>
                    <a:pt x="88161" y="331707"/>
                  </a:lnTo>
                  <a:lnTo>
                    <a:pt x="130683" y="349651"/>
                  </a:lnTo>
                  <a:lnTo>
                    <a:pt x="178005" y="356010"/>
                  </a:lnTo>
                  <a:lnTo>
                    <a:pt x="225326" y="349651"/>
                  </a:lnTo>
                  <a:lnTo>
                    <a:pt x="267848" y="331707"/>
                  </a:lnTo>
                  <a:lnTo>
                    <a:pt x="303874" y="303874"/>
                  </a:lnTo>
                  <a:lnTo>
                    <a:pt x="331707" y="267848"/>
                  </a:lnTo>
                  <a:lnTo>
                    <a:pt x="349651" y="225326"/>
                  </a:lnTo>
                  <a:lnTo>
                    <a:pt x="356010" y="178005"/>
                  </a:lnTo>
                  <a:lnTo>
                    <a:pt x="349651" y="130683"/>
                  </a:lnTo>
                  <a:lnTo>
                    <a:pt x="331707" y="88161"/>
                  </a:lnTo>
                  <a:lnTo>
                    <a:pt x="303874" y="52135"/>
                  </a:lnTo>
                  <a:lnTo>
                    <a:pt x="267848" y="24302"/>
                  </a:lnTo>
                  <a:lnTo>
                    <a:pt x="225326" y="6358"/>
                  </a:lnTo>
                  <a:lnTo>
                    <a:pt x="178005" y="0"/>
                  </a:lnTo>
                  <a:close/>
                </a:path>
              </a:pathLst>
            </a:custGeom>
            <a:solidFill>
              <a:srgbClr val="3A75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112481" y="4806136"/>
              <a:ext cx="356235" cy="356235"/>
            </a:xfrm>
            <a:custGeom>
              <a:avLst/>
              <a:gdLst/>
              <a:ahLst/>
              <a:cxnLst/>
              <a:rect l="l" t="t" r="r" b="b"/>
              <a:pathLst>
                <a:path w="356235" h="356235">
                  <a:moveTo>
                    <a:pt x="178005" y="356010"/>
                  </a:moveTo>
                  <a:lnTo>
                    <a:pt x="225326" y="349651"/>
                  </a:lnTo>
                  <a:lnTo>
                    <a:pt x="267848" y="331707"/>
                  </a:lnTo>
                  <a:lnTo>
                    <a:pt x="303874" y="303874"/>
                  </a:lnTo>
                  <a:lnTo>
                    <a:pt x="331707" y="267848"/>
                  </a:lnTo>
                  <a:lnTo>
                    <a:pt x="349651" y="225326"/>
                  </a:lnTo>
                  <a:lnTo>
                    <a:pt x="356010" y="178005"/>
                  </a:lnTo>
                  <a:lnTo>
                    <a:pt x="349651" y="130683"/>
                  </a:lnTo>
                  <a:lnTo>
                    <a:pt x="331707" y="88161"/>
                  </a:lnTo>
                  <a:lnTo>
                    <a:pt x="303874" y="52135"/>
                  </a:lnTo>
                  <a:lnTo>
                    <a:pt x="267848" y="24302"/>
                  </a:lnTo>
                  <a:lnTo>
                    <a:pt x="225326" y="6358"/>
                  </a:lnTo>
                  <a:lnTo>
                    <a:pt x="178005" y="0"/>
                  </a:lnTo>
                  <a:lnTo>
                    <a:pt x="130683" y="6358"/>
                  </a:lnTo>
                  <a:lnTo>
                    <a:pt x="88161" y="24302"/>
                  </a:lnTo>
                  <a:lnTo>
                    <a:pt x="52135" y="52135"/>
                  </a:lnTo>
                  <a:lnTo>
                    <a:pt x="24302" y="88161"/>
                  </a:lnTo>
                  <a:lnTo>
                    <a:pt x="6358" y="130683"/>
                  </a:lnTo>
                  <a:lnTo>
                    <a:pt x="0" y="178005"/>
                  </a:lnTo>
                  <a:lnTo>
                    <a:pt x="6358" y="225326"/>
                  </a:lnTo>
                  <a:lnTo>
                    <a:pt x="24302" y="267848"/>
                  </a:lnTo>
                  <a:lnTo>
                    <a:pt x="52135" y="303874"/>
                  </a:lnTo>
                  <a:lnTo>
                    <a:pt x="88161" y="331707"/>
                  </a:lnTo>
                  <a:lnTo>
                    <a:pt x="130683" y="349651"/>
                  </a:lnTo>
                  <a:lnTo>
                    <a:pt x="178005" y="356010"/>
                  </a:lnTo>
                  <a:close/>
                </a:path>
              </a:pathLst>
            </a:custGeom>
            <a:ln w="418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112481" y="5224971"/>
              <a:ext cx="356235" cy="356235"/>
            </a:xfrm>
            <a:custGeom>
              <a:avLst/>
              <a:gdLst/>
              <a:ahLst/>
              <a:cxnLst/>
              <a:rect l="l" t="t" r="r" b="b"/>
              <a:pathLst>
                <a:path w="356235" h="356235">
                  <a:moveTo>
                    <a:pt x="178005" y="0"/>
                  </a:moveTo>
                  <a:lnTo>
                    <a:pt x="130683" y="6358"/>
                  </a:lnTo>
                  <a:lnTo>
                    <a:pt x="88161" y="24302"/>
                  </a:lnTo>
                  <a:lnTo>
                    <a:pt x="52135" y="52135"/>
                  </a:lnTo>
                  <a:lnTo>
                    <a:pt x="24302" y="88161"/>
                  </a:lnTo>
                  <a:lnTo>
                    <a:pt x="6358" y="130683"/>
                  </a:lnTo>
                  <a:lnTo>
                    <a:pt x="0" y="178005"/>
                  </a:lnTo>
                  <a:lnTo>
                    <a:pt x="6358" y="225326"/>
                  </a:lnTo>
                  <a:lnTo>
                    <a:pt x="24302" y="267848"/>
                  </a:lnTo>
                  <a:lnTo>
                    <a:pt x="52135" y="303874"/>
                  </a:lnTo>
                  <a:lnTo>
                    <a:pt x="88161" y="331707"/>
                  </a:lnTo>
                  <a:lnTo>
                    <a:pt x="130683" y="349651"/>
                  </a:lnTo>
                  <a:lnTo>
                    <a:pt x="178005" y="356010"/>
                  </a:lnTo>
                  <a:lnTo>
                    <a:pt x="225326" y="349651"/>
                  </a:lnTo>
                  <a:lnTo>
                    <a:pt x="267848" y="331707"/>
                  </a:lnTo>
                  <a:lnTo>
                    <a:pt x="303874" y="303874"/>
                  </a:lnTo>
                  <a:lnTo>
                    <a:pt x="331707" y="267848"/>
                  </a:lnTo>
                  <a:lnTo>
                    <a:pt x="349651" y="225326"/>
                  </a:lnTo>
                  <a:lnTo>
                    <a:pt x="356010" y="178005"/>
                  </a:lnTo>
                  <a:lnTo>
                    <a:pt x="349651" y="130683"/>
                  </a:lnTo>
                  <a:lnTo>
                    <a:pt x="331707" y="88161"/>
                  </a:lnTo>
                  <a:lnTo>
                    <a:pt x="303874" y="52135"/>
                  </a:lnTo>
                  <a:lnTo>
                    <a:pt x="267848" y="24302"/>
                  </a:lnTo>
                  <a:lnTo>
                    <a:pt x="225326" y="6358"/>
                  </a:lnTo>
                  <a:lnTo>
                    <a:pt x="178005" y="0"/>
                  </a:lnTo>
                  <a:close/>
                </a:path>
              </a:pathLst>
            </a:custGeom>
            <a:solidFill>
              <a:srgbClr val="FBBA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112481" y="5224971"/>
              <a:ext cx="356235" cy="356235"/>
            </a:xfrm>
            <a:custGeom>
              <a:avLst/>
              <a:gdLst/>
              <a:ahLst/>
              <a:cxnLst/>
              <a:rect l="l" t="t" r="r" b="b"/>
              <a:pathLst>
                <a:path w="356235" h="356235">
                  <a:moveTo>
                    <a:pt x="178005" y="356010"/>
                  </a:moveTo>
                  <a:lnTo>
                    <a:pt x="225326" y="349651"/>
                  </a:lnTo>
                  <a:lnTo>
                    <a:pt x="267848" y="331707"/>
                  </a:lnTo>
                  <a:lnTo>
                    <a:pt x="303874" y="303874"/>
                  </a:lnTo>
                  <a:lnTo>
                    <a:pt x="331707" y="267848"/>
                  </a:lnTo>
                  <a:lnTo>
                    <a:pt x="349651" y="225326"/>
                  </a:lnTo>
                  <a:lnTo>
                    <a:pt x="356010" y="178005"/>
                  </a:lnTo>
                  <a:lnTo>
                    <a:pt x="349651" y="130683"/>
                  </a:lnTo>
                  <a:lnTo>
                    <a:pt x="331707" y="88161"/>
                  </a:lnTo>
                  <a:lnTo>
                    <a:pt x="303874" y="52135"/>
                  </a:lnTo>
                  <a:lnTo>
                    <a:pt x="267848" y="24302"/>
                  </a:lnTo>
                  <a:lnTo>
                    <a:pt x="225326" y="6358"/>
                  </a:lnTo>
                  <a:lnTo>
                    <a:pt x="178005" y="0"/>
                  </a:lnTo>
                  <a:lnTo>
                    <a:pt x="130683" y="6358"/>
                  </a:lnTo>
                  <a:lnTo>
                    <a:pt x="88161" y="24302"/>
                  </a:lnTo>
                  <a:lnTo>
                    <a:pt x="52135" y="52135"/>
                  </a:lnTo>
                  <a:lnTo>
                    <a:pt x="24302" y="88161"/>
                  </a:lnTo>
                  <a:lnTo>
                    <a:pt x="6358" y="130683"/>
                  </a:lnTo>
                  <a:lnTo>
                    <a:pt x="0" y="178005"/>
                  </a:lnTo>
                  <a:lnTo>
                    <a:pt x="6358" y="225326"/>
                  </a:lnTo>
                  <a:lnTo>
                    <a:pt x="24302" y="267848"/>
                  </a:lnTo>
                  <a:lnTo>
                    <a:pt x="52135" y="303874"/>
                  </a:lnTo>
                  <a:lnTo>
                    <a:pt x="88161" y="331707"/>
                  </a:lnTo>
                  <a:lnTo>
                    <a:pt x="130683" y="349651"/>
                  </a:lnTo>
                  <a:lnTo>
                    <a:pt x="178005" y="356010"/>
                  </a:lnTo>
                  <a:close/>
                </a:path>
              </a:pathLst>
            </a:custGeom>
            <a:ln w="418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4112481" y="5664749"/>
              <a:ext cx="356235" cy="356235"/>
            </a:xfrm>
            <a:custGeom>
              <a:avLst/>
              <a:gdLst/>
              <a:ahLst/>
              <a:cxnLst/>
              <a:rect l="l" t="t" r="r" b="b"/>
              <a:pathLst>
                <a:path w="356235" h="356235">
                  <a:moveTo>
                    <a:pt x="178005" y="0"/>
                  </a:moveTo>
                  <a:lnTo>
                    <a:pt x="130683" y="6358"/>
                  </a:lnTo>
                  <a:lnTo>
                    <a:pt x="88161" y="24302"/>
                  </a:lnTo>
                  <a:lnTo>
                    <a:pt x="52135" y="52135"/>
                  </a:lnTo>
                  <a:lnTo>
                    <a:pt x="24302" y="88161"/>
                  </a:lnTo>
                  <a:lnTo>
                    <a:pt x="6358" y="130683"/>
                  </a:lnTo>
                  <a:lnTo>
                    <a:pt x="0" y="178005"/>
                  </a:lnTo>
                  <a:lnTo>
                    <a:pt x="6358" y="225326"/>
                  </a:lnTo>
                  <a:lnTo>
                    <a:pt x="24302" y="267848"/>
                  </a:lnTo>
                  <a:lnTo>
                    <a:pt x="52135" y="303874"/>
                  </a:lnTo>
                  <a:lnTo>
                    <a:pt x="88161" y="331707"/>
                  </a:lnTo>
                  <a:lnTo>
                    <a:pt x="130683" y="349651"/>
                  </a:lnTo>
                  <a:lnTo>
                    <a:pt x="178005" y="356010"/>
                  </a:lnTo>
                  <a:lnTo>
                    <a:pt x="225326" y="349651"/>
                  </a:lnTo>
                  <a:lnTo>
                    <a:pt x="267848" y="331707"/>
                  </a:lnTo>
                  <a:lnTo>
                    <a:pt x="303874" y="303874"/>
                  </a:lnTo>
                  <a:lnTo>
                    <a:pt x="331707" y="267848"/>
                  </a:lnTo>
                  <a:lnTo>
                    <a:pt x="349651" y="225326"/>
                  </a:lnTo>
                  <a:lnTo>
                    <a:pt x="356010" y="178005"/>
                  </a:lnTo>
                  <a:lnTo>
                    <a:pt x="349651" y="130683"/>
                  </a:lnTo>
                  <a:lnTo>
                    <a:pt x="331707" y="88161"/>
                  </a:lnTo>
                  <a:lnTo>
                    <a:pt x="303874" y="52135"/>
                  </a:lnTo>
                  <a:lnTo>
                    <a:pt x="267848" y="24302"/>
                  </a:lnTo>
                  <a:lnTo>
                    <a:pt x="225326" y="6358"/>
                  </a:lnTo>
                  <a:lnTo>
                    <a:pt x="178005" y="0"/>
                  </a:lnTo>
                  <a:close/>
                </a:path>
              </a:pathLst>
            </a:custGeom>
            <a:solidFill>
              <a:srgbClr val="8BBE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4112481" y="5664749"/>
              <a:ext cx="356235" cy="356235"/>
            </a:xfrm>
            <a:custGeom>
              <a:avLst/>
              <a:gdLst/>
              <a:ahLst/>
              <a:cxnLst/>
              <a:rect l="l" t="t" r="r" b="b"/>
              <a:pathLst>
                <a:path w="356235" h="356235">
                  <a:moveTo>
                    <a:pt x="178005" y="356010"/>
                  </a:moveTo>
                  <a:lnTo>
                    <a:pt x="225326" y="349651"/>
                  </a:lnTo>
                  <a:lnTo>
                    <a:pt x="267848" y="331707"/>
                  </a:lnTo>
                  <a:lnTo>
                    <a:pt x="303874" y="303874"/>
                  </a:lnTo>
                  <a:lnTo>
                    <a:pt x="331707" y="267848"/>
                  </a:lnTo>
                  <a:lnTo>
                    <a:pt x="349651" y="225326"/>
                  </a:lnTo>
                  <a:lnTo>
                    <a:pt x="356010" y="178005"/>
                  </a:lnTo>
                  <a:lnTo>
                    <a:pt x="349651" y="130683"/>
                  </a:lnTo>
                  <a:lnTo>
                    <a:pt x="331707" y="88161"/>
                  </a:lnTo>
                  <a:lnTo>
                    <a:pt x="303874" y="52135"/>
                  </a:lnTo>
                  <a:lnTo>
                    <a:pt x="267848" y="24302"/>
                  </a:lnTo>
                  <a:lnTo>
                    <a:pt x="225326" y="6358"/>
                  </a:lnTo>
                  <a:lnTo>
                    <a:pt x="178005" y="0"/>
                  </a:lnTo>
                  <a:lnTo>
                    <a:pt x="130683" y="6358"/>
                  </a:lnTo>
                  <a:lnTo>
                    <a:pt x="88161" y="24302"/>
                  </a:lnTo>
                  <a:lnTo>
                    <a:pt x="52135" y="52135"/>
                  </a:lnTo>
                  <a:lnTo>
                    <a:pt x="24302" y="88161"/>
                  </a:lnTo>
                  <a:lnTo>
                    <a:pt x="6358" y="130683"/>
                  </a:lnTo>
                  <a:lnTo>
                    <a:pt x="0" y="178005"/>
                  </a:lnTo>
                  <a:lnTo>
                    <a:pt x="6358" y="225326"/>
                  </a:lnTo>
                  <a:lnTo>
                    <a:pt x="24302" y="267848"/>
                  </a:lnTo>
                  <a:lnTo>
                    <a:pt x="52135" y="303874"/>
                  </a:lnTo>
                  <a:lnTo>
                    <a:pt x="88161" y="331707"/>
                  </a:lnTo>
                  <a:lnTo>
                    <a:pt x="130683" y="349651"/>
                  </a:lnTo>
                  <a:lnTo>
                    <a:pt x="178005" y="356010"/>
                  </a:lnTo>
                  <a:close/>
                </a:path>
              </a:pathLst>
            </a:custGeom>
            <a:ln w="4188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/>
          <p:nvPr/>
        </p:nvSpPr>
        <p:spPr>
          <a:xfrm>
            <a:off x="6429108" y="4281582"/>
            <a:ext cx="1790700" cy="4290060"/>
          </a:xfrm>
          <a:custGeom>
            <a:avLst/>
            <a:gdLst/>
            <a:ahLst/>
            <a:cxnLst/>
            <a:rect l="l" t="t" r="r" b="b"/>
            <a:pathLst>
              <a:path w="1790700" h="4290059">
                <a:moveTo>
                  <a:pt x="533996" y="2144979"/>
                </a:moveTo>
                <a:lnTo>
                  <a:pt x="529755" y="2098471"/>
                </a:lnTo>
                <a:lnTo>
                  <a:pt x="517004" y="2055469"/>
                </a:lnTo>
                <a:lnTo>
                  <a:pt x="495744" y="2019477"/>
                </a:lnTo>
                <a:lnTo>
                  <a:pt x="127901" y="1567827"/>
                </a:lnTo>
                <a:lnTo>
                  <a:pt x="71297" y="1542313"/>
                </a:lnTo>
                <a:lnTo>
                  <a:pt x="44170" y="1555610"/>
                </a:lnTo>
                <a:lnTo>
                  <a:pt x="21437" y="1583309"/>
                </a:lnTo>
                <a:lnTo>
                  <a:pt x="5816" y="1623199"/>
                </a:lnTo>
                <a:lnTo>
                  <a:pt x="0" y="1673047"/>
                </a:lnTo>
                <a:lnTo>
                  <a:pt x="152" y="2616682"/>
                </a:lnTo>
                <a:lnTo>
                  <a:pt x="5956" y="2666530"/>
                </a:lnTo>
                <a:lnTo>
                  <a:pt x="21564" y="2706420"/>
                </a:lnTo>
                <a:lnTo>
                  <a:pt x="44284" y="2734119"/>
                </a:lnTo>
                <a:lnTo>
                  <a:pt x="71386" y="2747416"/>
                </a:lnTo>
                <a:lnTo>
                  <a:pt x="100190" y="2744089"/>
                </a:lnTo>
                <a:lnTo>
                  <a:pt x="495744" y="2270480"/>
                </a:lnTo>
                <a:lnTo>
                  <a:pt x="517004" y="2234488"/>
                </a:lnTo>
                <a:lnTo>
                  <a:pt x="529755" y="2191486"/>
                </a:lnTo>
                <a:lnTo>
                  <a:pt x="533996" y="2144979"/>
                </a:lnTo>
                <a:close/>
              </a:path>
              <a:path w="1790700" h="4290059">
                <a:moveTo>
                  <a:pt x="1790534" y="2144979"/>
                </a:moveTo>
                <a:lnTo>
                  <a:pt x="1786267" y="2098471"/>
                </a:lnTo>
                <a:lnTo>
                  <a:pt x="1773504" y="2055469"/>
                </a:lnTo>
                <a:lnTo>
                  <a:pt x="1752219" y="2019477"/>
                </a:lnTo>
                <a:lnTo>
                  <a:pt x="128041" y="25628"/>
                </a:lnTo>
                <a:lnTo>
                  <a:pt x="71462" y="0"/>
                </a:lnTo>
                <a:lnTo>
                  <a:pt x="44348" y="13296"/>
                </a:lnTo>
                <a:lnTo>
                  <a:pt x="21640" y="40995"/>
                </a:lnTo>
                <a:lnTo>
                  <a:pt x="6032" y="80848"/>
                </a:lnTo>
                <a:lnTo>
                  <a:pt x="228" y="130619"/>
                </a:lnTo>
                <a:lnTo>
                  <a:pt x="228" y="521004"/>
                </a:lnTo>
                <a:lnTo>
                  <a:pt x="2679" y="572744"/>
                </a:lnTo>
                <a:lnTo>
                  <a:pt x="9906" y="622630"/>
                </a:lnTo>
                <a:lnTo>
                  <a:pt x="21640" y="669823"/>
                </a:lnTo>
                <a:lnTo>
                  <a:pt x="37630" y="713511"/>
                </a:lnTo>
                <a:lnTo>
                  <a:pt x="57632" y="752868"/>
                </a:lnTo>
                <a:lnTo>
                  <a:pt x="81407" y="787044"/>
                </a:lnTo>
                <a:lnTo>
                  <a:pt x="1104176" y="2042718"/>
                </a:lnTo>
                <a:lnTo>
                  <a:pt x="1124127" y="2078672"/>
                </a:lnTo>
                <a:lnTo>
                  <a:pt x="1134097" y="2122055"/>
                </a:lnTo>
                <a:lnTo>
                  <a:pt x="1134097" y="2167902"/>
                </a:lnTo>
                <a:lnTo>
                  <a:pt x="1124127" y="2211273"/>
                </a:lnTo>
                <a:lnTo>
                  <a:pt x="1104176" y="2247239"/>
                </a:lnTo>
                <a:lnTo>
                  <a:pt x="81407" y="3502685"/>
                </a:lnTo>
                <a:lnTo>
                  <a:pt x="57632" y="3536962"/>
                </a:lnTo>
                <a:lnTo>
                  <a:pt x="37604" y="3576370"/>
                </a:lnTo>
                <a:lnTo>
                  <a:pt x="21602" y="3620097"/>
                </a:lnTo>
                <a:lnTo>
                  <a:pt x="9855" y="3667315"/>
                </a:lnTo>
                <a:lnTo>
                  <a:pt x="2616" y="3717201"/>
                </a:lnTo>
                <a:lnTo>
                  <a:pt x="152" y="3768941"/>
                </a:lnTo>
                <a:lnTo>
                  <a:pt x="152" y="4159339"/>
                </a:lnTo>
                <a:lnTo>
                  <a:pt x="5956" y="4209097"/>
                </a:lnTo>
                <a:lnTo>
                  <a:pt x="21590" y="4248912"/>
                </a:lnTo>
                <a:lnTo>
                  <a:pt x="44310" y="4276572"/>
                </a:lnTo>
                <a:lnTo>
                  <a:pt x="71424" y="4289857"/>
                </a:lnTo>
                <a:lnTo>
                  <a:pt x="100215" y="4286516"/>
                </a:lnTo>
                <a:lnTo>
                  <a:pt x="127965" y="4264330"/>
                </a:lnTo>
                <a:lnTo>
                  <a:pt x="1752219" y="2270480"/>
                </a:lnTo>
                <a:lnTo>
                  <a:pt x="1773504" y="2234488"/>
                </a:lnTo>
                <a:lnTo>
                  <a:pt x="1786267" y="2191486"/>
                </a:lnTo>
                <a:lnTo>
                  <a:pt x="1790534" y="2144979"/>
                </a:lnTo>
                <a:close/>
              </a:path>
            </a:pathLst>
          </a:custGeom>
          <a:solidFill>
            <a:srgbClr val="BA3D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1926329" y="4281582"/>
            <a:ext cx="1790700" cy="4290060"/>
          </a:xfrm>
          <a:custGeom>
            <a:avLst/>
            <a:gdLst/>
            <a:ahLst/>
            <a:cxnLst/>
            <a:rect l="l" t="t" r="r" b="b"/>
            <a:pathLst>
              <a:path w="1790700" h="4290059">
                <a:moveTo>
                  <a:pt x="533996" y="2144979"/>
                </a:moveTo>
                <a:lnTo>
                  <a:pt x="529742" y="2098471"/>
                </a:lnTo>
                <a:lnTo>
                  <a:pt x="516991" y="2055469"/>
                </a:lnTo>
                <a:lnTo>
                  <a:pt x="495744" y="2019477"/>
                </a:lnTo>
                <a:lnTo>
                  <a:pt x="127889" y="1567827"/>
                </a:lnTo>
                <a:lnTo>
                  <a:pt x="71297" y="1542313"/>
                </a:lnTo>
                <a:lnTo>
                  <a:pt x="44170" y="1555610"/>
                </a:lnTo>
                <a:lnTo>
                  <a:pt x="21437" y="1583309"/>
                </a:lnTo>
                <a:lnTo>
                  <a:pt x="5816" y="1623199"/>
                </a:lnTo>
                <a:lnTo>
                  <a:pt x="0" y="1673047"/>
                </a:lnTo>
                <a:lnTo>
                  <a:pt x="152" y="2616682"/>
                </a:lnTo>
                <a:lnTo>
                  <a:pt x="5956" y="2666530"/>
                </a:lnTo>
                <a:lnTo>
                  <a:pt x="21564" y="2706420"/>
                </a:lnTo>
                <a:lnTo>
                  <a:pt x="44272" y="2734119"/>
                </a:lnTo>
                <a:lnTo>
                  <a:pt x="71386" y="2747416"/>
                </a:lnTo>
                <a:lnTo>
                  <a:pt x="100177" y="2744089"/>
                </a:lnTo>
                <a:lnTo>
                  <a:pt x="495744" y="2270480"/>
                </a:lnTo>
                <a:lnTo>
                  <a:pt x="516991" y="2234488"/>
                </a:lnTo>
                <a:lnTo>
                  <a:pt x="529742" y="2191486"/>
                </a:lnTo>
                <a:lnTo>
                  <a:pt x="533996" y="2144979"/>
                </a:lnTo>
                <a:close/>
              </a:path>
              <a:path w="1790700" h="4290059">
                <a:moveTo>
                  <a:pt x="1790522" y="2144979"/>
                </a:moveTo>
                <a:lnTo>
                  <a:pt x="1786267" y="2098471"/>
                </a:lnTo>
                <a:lnTo>
                  <a:pt x="1773504" y="2055469"/>
                </a:lnTo>
                <a:lnTo>
                  <a:pt x="1752219" y="2019477"/>
                </a:lnTo>
                <a:lnTo>
                  <a:pt x="128041" y="25628"/>
                </a:lnTo>
                <a:lnTo>
                  <a:pt x="71450" y="0"/>
                </a:lnTo>
                <a:lnTo>
                  <a:pt x="44348" y="13296"/>
                </a:lnTo>
                <a:lnTo>
                  <a:pt x="21640" y="40995"/>
                </a:lnTo>
                <a:lnTo>
                  <a:pt x="6019" y="80848"/>
                </a:lnTo>
                <a:lnTo>
                  <a:pt x="215" y="130619"/>
                </a:lnTo>
                <a:lnTo>
                  <a:pt x="215" y="521004"/>
                </a:lnTo>
                <a:lnTo>
                  <a:pt x="2679" y="572744"/>
                </a:lnTo>
                <a:lnTo>
                  <a:pt x="9893" y="622630"/>
                </a:lnTo>
                <a:lnTo>
                  <a:pt x="21628" y="669823"/>
                </a:lnTo>
                <a:lnTo>
                  <a:pt x="37617" y="713511"/>
                </a:lnTo>
                <a:lnTo>
                  <a:pt x="57632" y="752868"/>
                </a:lnTo>
                <a:lnTo>
                  <a:pt x="81394" y="787044"/>
                </a:lnTo>
                <a:lnTo>
                  <a:pt x="1104176" y="2042718"/>
                </a:lnTo>
                <a:lnTo>
                  <a:pt x="1124115" y="2078672"/>
                </a:lnTo>
                <a:lnTo>
                  <a:pt x="1134097" y="2122055"/>
                </a:lnTo>
                <a:lnTo>
                  <a:pt x="1134097" y="2167902"/>
                </a:lnTo>
                <a:lnTo>
                  <a:pt x="1124115" y="2211273"/>
                </a:lnTo>
                <a:lnTo>
                  <a:pt x="1104176" y="2247239"/>
                </a:lnTo>
                <a:lnTo>
                  <a:pt x="81394" y="3502685"/>
                </a:lnTo>
                <a:lnTo>
                  <a:pt x="57619" y="3536962"/>
                </a:lnTo>
                <a:lnTo>
                  <a:pt x="37604" y="3576370"/>
                </a:lnTo>
                <a:lnTo>
                  <a:pt x="21590" y="3620097"/>
                </a:lnTo>
                <a:lnTo>
                  <a:pt x="9842" y="3667315"/>
                </a:lnTo>
                <a:lnTo>
                  <a:pt x="2616" y="3717201"/>
                </a:lnTo>
                <a:lnTo>
                  <a:pt x="139" y="3768941"/>
                </a:lnTo>
                <a:lnTo>
                  <a:pt x="139" y="4159339"/>
                </a:lnTo>
                <a:lnTo>
                  <a:pt x="5956" y="4209097"/>
                </a:lnTo>
                <a:lnTo>
                  <a:pt x="21577" y="4248912"/>
                </a:lnTo>
                <a:lnTo>
                  <a:pt x="44297" y="4276572"/>
                </a:lnTo>
                <a:lnTo>
                  <a:pt x="71412" y="4289857"/>
                </a:lnTo>
                <a:lnTo>
                  <a:pt x="100203" y="4286516"/>
                </a:lnTo>
                <a:lnTo>
                  <a:pt x="127965" y="4264330"/>
                </a:lnTo>
                <a:lnTo>
                  <a:pt x="1752219" y="2270480"/>
                </a:lnTo>
                <a:lnTo>
                  <a:pt x="1773504" y="2234488"/>
                </a:lnTo>
                <a:lnTo>
                  <a:pt x="1786267" y="2191486"/>
                </a:lnTo>
                <a:lnTo>
                  <a:pt x="1790522" y="2144979"/>
                </a:lnTo>
                <a:close/>
              </a:path>
            </a:pathLst>
          </a:custGeom>
          <a:solidFill>
            <a:srgbClr val="BA3D4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8434525" y="6618946"/>
            <a:ext cx="3239770" cy="2216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250" b="1" i="1" spc="-75" dirty="0">
                <a:solidFill>
                  <a:srgbClr val="D64045"/>
                </a:solidFill>
                <a:latin typeface="Verdana"/>
                <a:cs typeface="Verdana"/>
              </a:rPr>
              <a:t>Sistema</a:t>
            </a:r>
            <a:r>
              <a:rPr sz="1250" b="1" i="1" spc="-120" dirty="0">
                <a:solidFill>
                  <a:srgbClr val="D64045"/>
                </a:solidFill>
                <a:latin typeface="Verdana"/>
                <a:cs typeface="Verdana"/>
              </a:rPr>
              <a:t> </a:t>
            </a:r>
            <a:r>
              <a:rPr sz="1250" b="1" i="1" spc="-70" dirty="0">
                <a:solidFill>
                  <a:srgbClr val="D64045"/>
                </a:solidFill>
                <a:latin typeface="Verdana"/>
                <a:cs typeface="Verdana"/>
              </a:rPr>
              <a:t>Metropolitano</a:t>
            </a:r>
            <a:r>
              <a:rPr sz="1250" b="1" i="1" spc="-120" dirty="0">
                <a:solidFill>
                  <a:srgbClr val="D64045"/>
                </a:solidFill>
                <a:latin typeface="Verdana"/>
                <a:cs typeface="Verdana"/>
              </a:rPr>
              <a:t> </a:t>
            </a:r>
            <a:r>
              <a:rPr sz="1250" b="1" i="1" spc="-65" dirty="0">
                <a:solidFill>
                  <a:srgbClr val="D64045"/>
                </a:solidFill>
                <a:latin typeface="Verdana"/>
                <a:cs typeface="Verdana"/>
              </a:rPr>
              <a:t>a</a:t>
            </a:r>
            <a:r>
              <a:rPr sz="1250" b="1" i="1" spc="-120" dirty="0">
                <a:solidFill>
                  <a:srgbClr val="D64045"/>
                </a:solidFill>
                <a:latin typeface="Verdana"/>
                <a:cs typeface="Verdana"/>
              </a:rPr>
              <a:t> </a:t>
            </a:r>
            <a:r>
              <a:rPr sz="1250" b="1" i="1" spc="-100" dirty="0">
                <a:solidFill>
                  <a:srgbClr val="D64045"/>
                </a:solidFill>
                <a:latin typeface="Verdana"/>
                <a:cs typeface="Verdana"/>
              </a:rPr>
              <a:t>Rete</a:t>
            </a:r>
            <a:r>
              <a:rPr sz="1250" b="1" i="1" spc="-120" dirty="0">
                <a:solidFill>
                  <a:srgbClr val="D64045"/>
                </a:solidFill>
                <a:latin typeface="Verdana"/>
                <a:cs typeface="Verdana"/>
              </a:rPr>
              <a:t> </a:t>
            </a:r>
            <a:r>
              <a:rPr sz="1250" b="1" i="1" spc="-75" dirty="0">
                <a:solidFill>
                  <a:srgbClr val="D64045"/>
                </a:solidFill>
                <a:latin typeface="Verdana"/>
                <a:cs typeface="Verdana"/>
              </a:rPr>
              <a:t>Tranviaria</a:t>
            </a:r>
            <a:endParaRPr sz="1250">
              <a:latin typeface="Verdana"/>
              <a:cs typeface="Verdana"/>
            </a:endParaRPr>
          </a:p>
        </p:txBody>
      </p:sp>
      <p:grpSp>
        <p:nvGrpSpPr>
          <p:cNvPr id="68" name="object 68"/>
          <p:cNvGrpSpPr/>
          <p:nvPr/>
        </p:nvGrpSpPr>
        <p:grpSpPr>
          <a:xfrm>
            <a:off x="8463679" y="5926524"/>
            <a:ext cx="495934" cy="666115"/>
            <a:chOff x="8463679" y="5926524"/>
            <a:chExt cx="495934" cy="666115"/>
          </a:xfrm>
        </p:grpSpPr>
        <p:sp>
          <p:nvSpPr>
            <p:cNvPr id="69" name="object 69"/>
            <p:cNvSpPr/>
            <p:nvPr/>
          </p:nvSpPr>
          <p:spPr>
            <a:xfrm>
              <a:off x="8484163" y="6119340"/>
              <a:ext cx="475615" cy="280035"/>
            </a:xfrm>
            <a:custGeom>
              <a:avLst/>
              <a:gdLst/>
              <a:ahLst/>
              <a:cxnLst/>
              <a:rect l="l" t="t" r="r" b="b"/>
              <a:pathLst>
                <a:path w="475615" h="280035">
                  <a:moveTo>
                    <a:pt x="52" y="0"/>
                  </a:moveTo>
                  <a:lnTo>
                    <a:pt x="3704" y="39166"/>
                  </a:lnTo>
                  <a:lnTo>
                    <a:pt x="24760" y="90632"/>
                  </a:lnTo>
                  <a:lnTo>
                    <a:pt x="51180" y="122266"/>
                  </a:lnTo>
                  <a:lnTo>
                    <a:pt x="83956" y="146623"/>
                  </a:lnTo>
                  <a:lnTo>
                    <a:pt x="121221" y="165165"/>
                  </a:lnTo>
                  <a:lnTo>
                    <a:pt x="161107" y="179354"/>
                  </a:lnTo>
                  <a:lnTo>
                    <a:pt x="201745" y="190652"/>
                  </a:lnTo>
                  <a:lnTo>
                    <a:pt x="241267" y="200520"/>
                  </a:lnTo>
                  <a:lnTo>
                    <a:pt x="277806" y="210421"/>
                  </a:lnTo>
                  <a:lnTo>
                    <a:pt x="309493" y="221816"/>
                  </a:lnTo>
                  <a:lnTo>
                    <a:pt x="334460" y="236166"/>
                  </a:lnTo>
                  <a:lnTo>
                    <a:pt x="350840" y="254935"/>
                  </a:lnTo>
                  <a:lnTo>
                    <a:pt x="356764" y="279583"/>
                  </a:lnTo>
                  <a:lnTo>
                    <a:pt x="475242" y="279583"/>
                  </a:lnTo>
                  <a:lnTo>
                    <a:pt x="469934" y="235436"/>
                  </a:lnTo>
                  <a:lnTo>
                    <a:pt x="454858" y="197844"/>
                  </a:lnTo>
                  <a:lnTo>
                    <a:pt x="431340" y="166204"/>
                  </a:lnTo>
                  <a:lnTo>
                    <a:pt x="400709" y="139910"/>
                  </a:lnTo>
                  <a:lnTo>
                    <a:pt x="364291" y="118359"/>
                  </a:lnTo>
                  <a:lnTo>
                    <a:pt x="323414" y="100947"/>
                  </a:lnTo>
                  <a:lnTo>
                    <a:pt x="279406" y="87070"/>
                  </a:lnTo>
                  <a:lnTo>
                    <a:pt x="233594" y="76123"/>
                  </a:lnTo>
                  <a:lnTo>
                    <a:pt x="197774" y="67097"/>
                  </a:lnTo>
                  <a:lnTo>
                    <a:pt x="160232" y="52942"/>
                  </a:lnTo>
                  <a:lnTo>
                    <a:pt x="130591" y="32404"/>
                  </a:lnTo>
                  <a:lnTo>
                    <a:pt x="118478" y="4230"/>
                  </a:lnTo>
                  <a:lnTo>
                    <a:pt x="118488" y="2889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2A3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8490058" y="6398923"/>
              <a:ext cx="469900" cy="193675"/>
            </a:xfrm>
            <a:custGeom>
              <a:avLst/>
              <a:gdLst/>
              <a:ahLst/>
              <a:cxnLst/>
              <a:rect l="l" t="t" r="r" b="b"/>
              <a:pathLst>
                <a:path w="469900" h="193675">
                  <a:moveTo>
                    <a:pt x="469346" y="0"/>
                  </a:moveTo>
                  <a:lnTo>
                    <a:pt x="350868" y="0"/>
                  </a:lnTo>
                  <a:lnTo>
                    <a:pt x="345178" y="27764"/>
                  </a:lnTo>
                  <a:lnTo>
                    <a:pt x="326448" y="51828"/>
                  </a:lnTo>
                  <a:lnTo>
                    <a:pt x="292164" y="68773"/>
                  </a:lnTo>
                  <a:lnTo>
                    <a:pt x="239814" y="75180"/>
                  </a:lnTo>
                  <a:lnTo>
                    <a:pt x="191384" y="71200"/>
                  </a:lnTo>
                  <a:lnTo>
                    <a:pt x="147307" y="59757"/>
                  </a:lnTo>
                  <a:lnTo>
                    <a:pt x="105722" y="41552"/>
                  </a:lnTo>
                  <a:lnTo>
                    <a:pt x="64772" y="17287"/>
                  </a:lnTo>
                  <a:lnTo>
                    <a:pt x="0" y="116509"/>
                  </a:lnTo>
                  <a:lnTo>
                    <a:pt x="45062" y="143459"/>
                  </a:lnTo>
                  <a:lnTo>
                    <a:pt x="90613" y="164957"/>
                  </a:lnTo>
                  <a:lnTo>
                    <a:pt x="137613" y="180696"/>
                  </a:lnTo>
                  <a:lnTo>
                    <a:pt x="187026" y="190366"/>
                  </a:lnTo>
                  <a:lnTo>
                    <a:pt x="239814" y="193659"/>
                  </a:lnTo>
                  <a:lnTo>
                    <a:pt x="298983" y="188465"/>
                  </a:lnTo>
                  <a:lnTo>
                    <a:pt x="349839" y="173718"/>
                  </a:lnTo>
                  <a:lnTo>
                    <a:pt x="392094" y="150656"/>
                  </a:lnTo>
                  <a:lnTo>
                    <a:pt x="425460" y="120516"/>
                  </a:lnTo>
                  <a:lnTo>
                    <a:pt x="449649" y="84534"/>
                  </a:lnTo>
                  <a:lnTo>
                    <a:pt x="464374" y="43950"/>
                  </a:lnTo>
                  <a:lnTo>
                    <a:pt x="469346" y="0"/>
                  </a:lnTo>
                  <a:close/>
                </a:path>
              </a:pathLst>
            </a:custGeom>
            <a:solidFill>
              <a:srgbClr val="FCC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1" name="object 7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840932" y="6339685"/>
              <a:ext cx="118467" cy="118478"/>
            </a:xfrm>
            <a:prstGeom prst="rect">
              <a:avLst/>
            </a:prstGeom>
          </p:spPr>
        </p:pic>
        <p:sp>
          <p:nvSpPr>
            <p:cNvPr id="72" name="object 72"/>
            <p:cNvSpPr/>
            <p:nvPr/>
          </p:nvSpPr>
          <p:spPr>
            <a:xfrm>
              <a:off x="8484216" y="5926524"/>
              <a:ext cx="414020" cy="196215"/>
            </a:xfrm>
            <a:custGeom>
              <a:avLst/>
              <a:gdLst/>
              <a:ahLst/>
              <a:cxnLst/>
              <a:rect l="l" t="t" r="r" b="b"/>
              <a:pathLst>
                <a:path w="414020" h="196214">
                  <a:moveTo>
                    <a:pt x="214732" y="0"/>
                  </a:moveTo>
                  <a:lnTo>
                    <a:pt x="174321" y="2471"/>
                  </a:lnTo>
                  <a:lnTo>
                    <a:pt x="135634" y="10329"/>
                  </a:lnTo>
                  <a:lnTo>
                    <a:pt x="99747" y="23969"/>
                  </a:lnTo>
                  <a:lnTo>
                    <a:pt x="40681" y="70178"/>
                  </a:lnTo>
                  <a:lnTo>
                    <a:pt x="19655" y="103539"/>
                  </a:lnTo>
                  <a:lnTo>
                    <a:pt x="5735" y="144266"/>
                  </a:lnTo>
                  <a:lnTo>
                    <a:pt x="0" y="192755"/>
                  </a:lnTo>
                  <a:lnTo>
                    <a:pt x="118436" y="195645"/>
                  </a:lnTo>
                  <a:lnTo>
                    <a:pt x="123295" y="162798"/>
                  </a:lnTo>
                  <a:lnTo>
                    <a:pt x="138625" y="138774"/>
                  </a:lnTo>
                  <a:lnTo>
                    <a:pt x="168218" y="124025"/>
                  </a:lnTo>
                  <a:lnTo>
                    <a:pt x="215867" y="119008"/>
                  </a:lnTo>
                  <a:lnTo>
                    <a:pt x="243714" y="120327"/>
                  </a:lnTo>
                  <a:lnTo>
                    <a:pt x="274644" y="125975"/>
                  </a:lnTo>
                  <a:lnTo>
                    <a:pt x="311989" y="138494"/>
                  </a:lnTo>
                  <a:lnTo>
                    <a:pt x="359078" y="160421"/>
                  </a:lnTo>
                  <a:lnTo>
                    <a:pt x="413484" y="55157"/>
                  </a:lnTo>
                  <a:lnTo>
                    <a:pt x="375729" y="36964"/>
                  </a:lnTo>
                  <a:lnTo>
                    <a:pt x="335539" y="20938"/>
                  </a:lnTo>
                  <a:lnTo>
                    <a:pt x="296418" y="9629"/>
                  </a:lnTo>
                  <a:lnTo>
                    <a:pt x="255790" y="2517"/>
                  </a:lnTo>
                  <a:lnTo>
                    <a:pt x="214732" y="0"/>
                  </a:lnTo>
                  <a:close/>
                </a:path>
              </a:pathLst>
            </a:custGeom>
            <a:solidFill>
              <a:srgbClr val="61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3" name="object 7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484218" y="6061485"/>
              <a:ext cx="118436" cy="118478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463679" y="6406899"/>
              <a:ext cx="118478" cy="118467"/>
            </a:xfrm>
            <a:prstGeom prst="rect">
              <a:avLst/>
            </a:prstGeom>
          </p:spPr>
        </p:pic>
        <p:pic>
          <p:nvPicPr>
            <p:cNvPr id="75" name="object 7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811273" y="5975092"/>
              <a:ext cx="118478" cy="118467"/>
            </a:xfrm>
            <a:prstGeom prst="rect">
              <a:avLst/>
            </a:prstGeom>
          </p:spPr>
        </p:pic>
      </p:grpSp>
      <p:grpSp>
        <p:nvGrpSpPr>
          <p:cNvPr id="76" name="object 76"/>
          <p:cNvGrpSpPr/>
          <p:nvPr/>
        </p:nvGrpSpPr>
        <p:grpSpPr>
          <a:xfrm>
            <a:off x="9066729" y="5938315"/>
            <a:ext cx="626745" cy="633095"/>
            <a:chOff x="9066729" y="5938315"/>
            <a:chExt cx="626745" cy="633095"/>
          </a:xfrm>
        </p:grpSpPr>
        <p:sp>
          <p:nvSpPr>
            <p:cNvPr id="77" name="object 77"/>
            <p:cNvSpPr/>
            <p:nvPr/>
          </p:nvSpPr>
          <p:spPr>
            <a:xfrm>
              <a:off x="9174096" y="5962996"/>
              <a:ext cx="261620" cy="431800"/>
            </a:xfrm>
            <a:custGeom>
              <a:avLst/>
              <a:gdLst/>
              <a:ahLst/>
              <a:cxnLst/>
              <a:rect l="l" t="t" r="r" b="b"/>
              <a:pathLst>
                <a:path w="261620" h="431800">
                  <a:moveTo>
                    <a:pt x="0" y="0"/>
                  </a:moveTo>
                  <a:lnTo>
                    <a:pt x="11109" y="215040"/>
                  </a:lnTo>
                  <a:lnTo>
                    <a:pt x="117056" y="359524"/>
                  </a:lnTo>
                  <a:lnTo>
                    <a:pt x="143458" y="395022"/>
                  </a:lnTo>
                  <a:lnTo>
                    <a:pt x="175774" y="427316"/>
                  </a:lnTo>
                  <a:lnTo>
                    <a:pt x="215746" y="431793"/>
                  </a:lnTo>
                  <a:lnTo>
                    <a:pt x="247077" y="411884"/>
                  </a:lnTo>
                  <a:lnTo>
                    <a:pt x="261141" y="377581"/>
                  </a:lnTo>
                  <a:lnTo>
                    <a:pt x="249311" y="3388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C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9376522" y="5962169"/>
              <a:ext cx="210820" cy="410209"/>
            </a:xfrm>
            <a:custGeom>
              <a:avLst/>
              <a:gdLst/>
              <a:ahLst/>
              <a:cxnLst/>
              <a:rect l="l" t="t" r="r" b="b"/>
              <a:pathLst>
                <a:path w="210820" h="410210">
                  <a:moveTo>
                    <a:pt x="210192" y="0"/>
                  </a:moveTo>
                  <a:lnTo>
                    <a:pt x="0" y="275970"/>
                  </a:lnTo>
                  <a:lnTo>
                    <a:pt x="46888" y="339706"/>
                  </a:lnTo>
                  <a:lnTo>
                    <a:pt x="55612" y="356759"/>
                  </a:lnTo>
                  <a:lnTo>
                    <a:pt x="58415" y="375033"/>
                  </a:lnTo>
                  <a:lnTo>
                    <a:pt x="55515" y="393122"/>
                  </a:lnTo>
                  <a:lnTo>
                    <a:pt x="47129" y="409621"/>
                  </a:lnTo>
                  <a:lnTo>
                    <a:pt x="198475" y="210925"/>
                  </a:lnTo>
                  <a:lnTo>
                    <a:pt x="198475" y="35381"/>
                  </a:lnTo>
                  <a:lnTo>
                    <a:pt x="199266" y="25644"/>
                  </a:lnTo>
                  <a:lnTo>
                    <a:pt x="201569" y="16418"/>
                  </a:lnTo>
                  <a:lnTo>
                    <a:pt x="205254" y="7828"/>
                  </a:lnTo>
                  <a:lnTo>
                    <a:pt x="210192" y="0"/>
                  </a:lnTo>
                  <a:close/>
                </a:path>
              </a:pathLst>
            </a:custGeom>
            <a:solidFill>
              <a:srgbClr val="D640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316455" y="6238135"/>
              <a:ext cx="118470" cy="158089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9574986" y="5998194"/>
              <a:ext cx="118745" cy="514984"/>
            </a:xfrm>
            <a:custGeom>
              <a:avLst/>
              <a:gdLst/>
              <a:ahLst/>
              <a:cxnLst/>
              <a:rect l="l" t="t" r="r" b="b"/>
              <a:pathLst>
                <a:path w="118745" h="514984">
                  <a:moveTo>
                    <a:pt x="118478" y="0"/>
                  </a:moveTo>
                  <a:lnTo>
                    <a:pt x="0" y="0"/>
                  </a:lnTo>
                  <a:lnTo>
                    <a:pt x="0" y="514738"/>
                  </a:lnTo>
                  <a:lnTo>
                    <a:pt x="118478" y="514738"/>
                  </a:lnTo>
                  <a:lnTo>
                    <a:pt x="118478" y="0"/>
                  </a:lnTo>
                  <a:close/>
                </a:path>
              </a:pathLst>
            </a:custGeom>
            <a:solidFill>
              <a:srgbClr val="61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574986" y="5938315"/>
              <a:ext cx="118415" cy="234778"/>
            </a:xfrm>
            <a:prstGeom prst="rect">
              <a:avLst/>
            </a:prstGeom>
          </p:spPr>
        </p:pic>
        <p:sp>
          <p:nvSpPr>
            <p:cNvPr id="82" name="object 82"/>
            <p:cNvSpPr/>
            <p:nvPr/>
          </p:nvSpPr>
          <p:spPr>
            <a:xfrm>
              <a:off x="9066721" y="5997555"/>
              <a:ext cx="118745" cy="515620"/>
            </a:xfrm>
            <a:custGeom>
              <a:avLst/>
              <a:gdLst/>
              <a:ahLst/>
              <a:cxnLst/>
              <a:rect l="l" t="t" r="r" b="b"/>
              <a:pathLst>
                <a:path w="118745" h="515620">
                  <a:moveTo>
                    <a:pt x="118491" y="0"/>
                  </a:moveTo>
                  <a:lnTo>
                    <a:pt x="116128" y="774"/>
                  </a:lnTo>
                  <a:lnTo>
                    <a:pt x="0" y="774"/>
                  </a:lnTo>
                  <a:lnTo>
                    <a:pt x="0" y="515378"/>
                  </a:lnTo>
                  <a:lnTo>
                    <a:pt x="118478" y="515378"/>
                  </a:lnTo>
                  <a:lnTo>
                    <a:pt x="118478" y="180479"/>
                  </a:lnTo>
                  <a:lnTo>
                    <a:pt x="118491" y="0"/>
                  </a:lnTo>
                  <a:close/>
                </a:path>
              </a:pathLst>
            </a:custGeom>
            <a:solidFill>
              <a:srgbClr val="EB66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3" name="object 8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066733" y="6452881"/>
              <a:ext cx="118478" cy="118467"/>
            </a:xfrm>
            <a:prstGeom prst="rect">
              <a:avLst/>
            </a:prstGeom>
          </p:spPr>
        </p:pic>
        <p:pic>
          <p:nvPicPr>
            <p:cNvPr id="84" name="object 8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574992" y="6452881"/>
              <a:ext cx="118478" cy="118467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9066733" y="5938318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59233" y="0"/>
                  </a:moveTo>
                  <a:lnTo>
                    <a:pt x="36178" y="4655"/>
                  </a:lnTo>
                  <a:lnTo>
                    <a:pt x="17350" y="17350"/>
                  </a:lnTo>
                  <a:lnTo>
                    <a:pt x="4655" y="36178"/>
                  </a:lnTo>
                  <a:lnTo>
                    <a:pt x="0" y="59233"/>
                  </a:lnTo>
                  <a:lnTo>
                    <a:pt x="4655" y="82293"/>
                  </a:lnTo>
                  <a:lnTo>
                    <a:pt x="17350" y="101121"/>
                  </a:lnTo>
                  <a:lnTo>
                    <a:pt x="36178" y="113813"/>
                  </a:lnTo>
                  <a:lnTo>
                    <a:pt x="59233" y="118467"/>
                  </a:lnTo>
                  <a:lnTo>
                    <a:pt x="82295" y="113813"/>
                  </a:lnTo>
                  <a:lnTo>
                    <a:pt x="101126" y="101121"/>
                  </a:lnTo>
                  <a:lnTo>
                    <a:pt x="113822" y="82293"/>
                  </a:lnTo>
                  <a:lnTo>
                    <a:pt x="118478" y="59233"/>
                  </a:lnTo>
                  <a:lnTo>
                    <a:pt x="113822" y="36178"/>
                  </a:lnTo>
                  <a:lnTo>
                    <a:pt x="101126" y="17350"/>
                  </a:lnTo>
                  <a:lnTo>
                    <a:pt x="82295" y="4655"/>
                  </a:lnTo>
                  <a:lnTo>
                    <a:pt x="59233" y="0"/>
                  </a:lnTo>
                  <a:close/>
                </a:path>
              </a:pathLst>
            </a:custGeom>
            <a:solidFill>
              <a:srgbClr val="F2A3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6" name="object 8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574992" y="5938318"/>
              <a:ext cx="118478" cy="118467"/>
            </a:xfrm>
            <a:prstGeom prst="rect">
              <a:avLst/>
            </a:prstGeom>
          </p:spPr>
        </p:pic>
      </p:grpSp>
      <p:grpSp>
        <p:nvGrpSpPr>
          <p:cNvPr id="87" name="object 87"/>
          <p:cNvGrpSpPr/>
          <p:nvPr/>
        </p:nvGrpSpPr>
        <p:grpSpPr>
          <a:xfrm>
            <a:off x="9800621" y="5936800"/>
            <a:ext cx="642620" cy="635000"/>
            <a:chOff x="9800621" y="5936800"/>
            <a:chExt cx="642620" cy="635000"/>
          </a:xfrm>
        </p:grpSpPr>
        <p:sp>
          <p:nvSpPr>
            <p:cNvPr id="88" name="object 88"/>
            <p:cNvSpPr/>
            <p:nvPr/>
          </p:nvSpPr>
          <p:spPr>
            <a:xfrm>
              <a:off x="9807036" y="5969911"/>
              <a:ext cx="367665" cy="569595"/>
            </a:xfrm>
            <a:custGeom>
              <a:avLst/>
              <a:gdLst/>
              <a:ahLst/>
              <a:cxnLst/>
              <a:rect l="l" t="t" r="r" b="b"/>
              <a:pathLst>
                <a:path w="367665" h="569595">
                  <a:moveTo>
                    <a:pt x="261803" y="0"/>
                  </a:moveTo>
                  <a:lnTo>
                    <a:pt x="0" y="515376"/>
                  </a:lnTo>
                  <a:lnTo>
                    <a:pt x="105640" y="569040"/>
                  </a:lnTo>
                  <a:lnTo>
                    <a:pt x="367433" y="53652"/>
                  </a:lnTo>
                  <a:lnTo>
                    <a:pt x="261803" y="0"/>
                  </a:lnTo>
                  <a:close/>
                </a:path>
              </a:pathLst>
            </a:custGeom>
            <a:solidFill>
              <a:srgbClr val="69C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10068816" y="5969880"/>
              <a:ext cx="367665" cy="569595"/>
            </a:xfrm>
            <a:custGeom>
              <a:avLst/>
              <a:gdLst/>
              <a:ahLst/>
              <a:cxnLst/>
              <a:rect l="l" t="t" r="r" b="b"/>
              <a:pathLst>
                <a:path w="367665" h="569595">
                  <a:moveTo>
                    <a:pt x="105640" y="0"/>
                  </a:moveTo>
                  <a:lnTo>
                    <a:pt x="0" y="53652"/>
                  </a:lnTo>
                  <a:lnTo>
                    <a:pt x="261803" y="569040"/>
                  </a:lnTo>
                  <a:lnTo>
                    <a:pt x="367444" y="515387"/>
                  </a:lnTo>
                  <a:lnTo>
                    <a:pt x="105640" y="0"/>
                  </a:lnTo>
                  <a:close/>
                </a:path>
              </a:pathLst>
            </a:custGeom>
            <a:solidFill>
              <a:srgbClr val="FCC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0" name="object 9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062425" y="5937475"/>
              <a:ext cx="118436" cy="190067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0050070" y="6300106"/>
              <a:ext cx="309245" cy="118745"/>
            </a:xfrm>
            <a:custGeom>
              <a:avLst/>
              <a:gdLst/>
              <a:ahLst/>
              <a:cxnLst/>
              <a:rect l="l" t="t" r="r" b="b"/>
              <a:pathLst>
                <a:path w="309245" h="118745">
                  <a:moveTo>
                    <a:pt x="159209" y="0"/>
                  </a:moveTo>
                  <a:lnTo>
                    <a:pt x="59244" y="0"/>
                  </a:lnTo>
                  <a:lnTo>
                    <a:pt x="36182" y="4655"/>
                  </a:lnTo>
                  <a:lnTo>
                    <a:pt x="17351" y="17351"/>
                  </a:lnTo>
                  <a:lnTo>
                    <a:pt x="4655" y="36182"/>
                  </a:lnTo>
                  <a:lnTo>
                    <a:pt x="0" y="59244"/>
                  </a:lnTo>
                  <a:lnTo>
                    <a:pt x="4655" y="82299"/>
                  </a:lnTo>
                  <a:lnTo>
                    <a:pt x="17351" y="101127"/>
                  </a:lnTo>
                  <a:lnTo>
                    <a:pt x="36182" y="113822"/>
                  </a:lnTo>
                  <a:lnTo>
                    <a:pt x="59244" y="118478"/>
                  </a:lnTo>
                  <a:lnTo>
                    <a:pt x="219385" y="118478"/>
                  </a:lnTo>
                  <a:lnTo>
                    <a:pt x="159209" y="0"/>
                  </a:lnTo>
                  <a:close/>
                </a:path>
                <a:path w="309245" h="118745">
                  <a:moveTo>
                    <a:pt x="308032" y="31381"/>
                  </a:moveTo>
                  <a:lnTo>
                    <a:pt x="309121" y="33538"/>
                  </a:lnTo>
                  <a:lnTo>
                    <a:pt x="308775" y="32805"/>
                  </a:lnTo>
                  <a:lnTo>
                    <a:pt x="308032" y="31381"/>
                  </a:lnTo>
                  <a:close/>
                </a:path>
              </a:pathLst>
            </a:custGeom>
            <a:solidFill>
              <a:srgbClr val="1C3D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2" name="object 9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209333" y="6300107"/>
              <a:ext cx="155712" cy="118478"/>
            </a:xfrm>
            <a:prstGeom prst="rect">
              <a:avLst/>
            </a:prstGeom>
          </p:spPr>
        </p:pic>
        <p:pic>
          <p:nvPicPr>
            <p:cNvPr id="93" name="object 93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050074" y="6300112"/>
              <a:ext cx="118478" cy="118467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800621" y="6452870"/>
              <a:ext cx="118478" cy="118467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0324164" y="6452870"/>
              <a:ext cx="118478" cy="118467"/>
            </a:xfrm>
            <a:prstGeom prst="rect">
              <a:avLst/>
            </a:prstGeom>
          </p:spPr>
        </p:pic>
        <p:pic>
          <p:nvPicPr>
            <p:cNvPr id="96" name="object 9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0062392" y="5936800"/>
              <a:ext cx="118478" cy="118467"/>
            </a:xfrm>
            <a:prstGeom prst="rect">
              <a:avLst/>
            </a:prstGeom>
          </p:spPr>
        </p:pic>
      </p:grpSp>
      <p:grpSp>
        <p:nvGrpSpPr>
          <p:cNvPr id="97" name="object 97"/>
          <p:cNvGrpSpPr/>
          <p:nvPr/>
        </p:nvGrpSpPr>
        <p:grpSpPr>
          <a:xfrm>
            <a:off x="10523501" y="5937496"/>
            <a:ext cx="517525" cy="634365"/>
            <a:chOff x="10523501" y="5937496"/>
            <a:chExt cx="517525" cy="634365"/>
          </a:xfrm>
        </p:grpSpPr>
        <p:sp>
          <p:nvSpPr>
            <p:cNvPr id="98" name="object 98"/>
            <p:cNvSpPr/>
            <p:nvPr/>
          </p:nvSpPr>
          <p:spPr>
            <a:xfrm>
              <a:off x="10523501" y="5996739"/>
              <a:ext cx="118745" cy="515620"/>
            </a:xfrm>
            <a:custGeom>
              <a:avLst/>
              <a:gdLst/>
              <a:ahLst/>
              <a:cxnLst/>
              <a:rect l="l" t="t" r="r" b="b"/>
              <a:pathLst>
                <a:path w="118745" h="515620">
                  <a:moveTo>
                    <a:pt x="118478" y="0"/>
                  </a:moveTo>
                  <a:lnTo>
                    <a:pt x="0" y="0"/>
                  </a:lnTo>
                  <a:lnTo>
                    <a:pt x="0" y="515376"/>
                  </a:lnTo>
                  <a:lnTo>
                    <a:pt x="118478" y="515376"/>
                  </a:lnTo>
                  <a:lnTo>
                    <a:pt x="118478" y="0"/>
                  </a:lnTo>
                  <a:close/>
                </a:path>
              </a:pathLst>
            </a:custGeom>
            <a:solidFill>
              <a:srgbClr val="1C3D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0523507" y="6238818"/>
              <a:ext cx="504828" cy="309523"/>
            </a:xfrm>
            <a:prstGeom prst="rect">
              <a:avLst/>
            </a:prstGeom>
          </p:spPr>
        </p:pic>
        <p:sp>
          <p:nvSpPr>
            <p:cNvPr id="100" name="object 100"/>
            <p:cNvSpPr/>
            <p:nvPr/>
          </p:nvSpPr>
          <p:spPr>
            <a:xfrm>
              <a:off x="10582751" y="5937496"/>
              <a:ext cx="458470" cy="400050"/>
            </a:xfrm>
            <a:custGeom>
              <a:avLst/>
              <a:gdLst/>
              <a:ahLst/>
              <a:cxnLst/>
              <a:rect l="l" t="t" r="r" b="b"/>
              <a:pathLst>
                <a:path w="458470" h="400050">
                  <a:moveTo>
                    <a:pt x="248097" y="0"/>
                  </a:moveTo>
                  <a:lnTo>
                    <a:pt x="0" y="0"/>
                  </a:lnTo>
                  <a:lnTo>
                    <a:pt x="59233" y="118478"/>
                  </a:lnTo>
                  <a:lnTo>
                    <a:pt x="248055" y="118478"/>
                  </a:lnTo>
                  <a:lnTo>
                    <a:pt x="287405" y="126764"/>
                  </a:lnTo>
                  <a:lnTo>
                    <a:pt x="316229" y="148493"/>
                  </a:lnTo>
                  <a:lnTo>
                    <a:pt x="333751" y="179048"/>
                  </a:lnTo>
                  <a:lnTo>
                    <a:pt x="339192" y="213815"/>
                  </a:lnTo>
                  <a:lnTo>
                    <a:pt x="331777" y="248177"/>
                  </a:lnTo>
                  <a:lnTo>
                    <a:pt x="275269" y="297226"/>
                  </a:lnTo>
                  <a:lnTo>
                    <a:pt x="248055" y="301320"/>
                  </a:lnTo>
                  <a:lnTo>
                    <a:pt x="233783" y="301320"/>
                  </a:lnTo>
                  <a:lnTo>
                    <a:pt x="236055" y="301393"/>
                  </a:lnTo>
                  <a:lnTo>
                    <a:pt x="280473" y="324796"/>
                  </a:lnTo>
                  <a:lnTo>
                    <a:pt x="338220" y="399485"/>
                  </a:lnTo>
                  <a:lnTo>
                    <a:pt x="378225" y="374577"/>
                  </a:lnTo>
                  <a:lnTo>
                    <a:pt x="411367" y="341778"/>
                  </a:lnTo>
                  <a:lnTo>
                    <a:pt x="436482" y="302474"/>
                  </a:lnTo>
                  <a:lnTo>
                    <a:pt x="452403" y="258052"/>
                  </a:lnTo>
                  <a:lnTo>
                    <a:pt x="457965" y="209899"/>
                  </a:lnTo>
                  <a:lnTo>
                    <a:pt x="452439" y="161834"/>
                  </a:lnTo>
                  <a:lnTo>
                    <a:pt x="436670" y="117678"/>
                  </a:lnTo>
                  <a:lnTo>
                    <a:pt x="411914" y="78701"/>
                  </a:lnTo>
                  <a:lnTo>
                    <a:pt x="379423" y="46175"/>
                  </a:lnTo>
                  <a:lnTo>
                    <a:pt x="340454" y="21369"/>
                  </a:lnTo>
                  <a:lnTo>
                    <a:pt x="296261" y="5554"/>
                  </a:lnTo>
                  <a:lnTo>
                    <a:pt x="248097" y="0"/>
                  </a:lnTo>
                  <a:close/>
                </a:path>
              </a:pathLst>
            </a:custGeom>
            <a:solidFill>
              <a:srgbClr val="EB66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10582746" y="5996741"/>
              <a:ext cx="59690" cy="59690"/>
            </a:xfrm>
            <a:custGeom>
              <a:avLst/>
              <a:gdLst/>
              <a:ahLst/>
              <a:cxnLst/>
              <a:rect l="l" t="t" r="r" b="b"/>
              <a:pathLst>
                <a:path w="59690" h="59689">
                  <a:moveTo>
                    <a:pt x="59233" y="0"/>
                  </a:moveTo>
                  <a:lnTo>
                    <a:pt x="0" y="59233"/>
                  </a:lnTo>
                  <a:lnTo>
                    <a:pt x="59233" y="59233"/>
                  </a:lnTo>
                  <a:lnTo>
                    <a:pt x="59233" y="0"/>
                  </a:lnTo>
                  <a:close/>
                </a:path>
              </a:pathLst>
            </a:custGeom>
            <a:solidFill>
              <a:srgbClr val="1C3D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0757299" y="6238821"/>
              <a:ext cx="163665" cy="118478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922229" y="6452879"/>
              <a:ext cx="118478" cy="118467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0523507" y="6452879"/>
              <a:ext cx="118478" cy="118467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10523507" y="5937502"/>
              <a:ext cx="118745" cy="118745"/>
            </a:xfrm>
            <a:custGeom>
              <a:avLst/>
              <a:gdLst/>
              <a:ahLst/>
              <a:cxnLst/>
              <a:rect l="l" t="t" r="r" b="b"/>
              <a:pathLst>
                <a:path w="118745" h="118745">
                  <a:moveTo>
                    <a:pt x="59233" y="0"/>
                  </a:moveTo>
                  <a:lnTo>
                    <a:pt x="36178" y="4655"/>
                  </a:lnTo>
                  <a:lnTo>
                    <a:pt x="17350" y="17350"/>
                  </a:lnTo>
                  <a:lnTo>
                    <a:pt x="4655" y="36178"/>
                  </a:lnTo>
                  <a:lnTo>
                    <a:pt x="0" y="59233"/>
                  </a:lnTo>
                  <a:lnTo>
                    <a:pt x="4655" y="82289"/>
                  </a:lnTo>
                  <a:lnTo>
                    <a:pt x="17350" y="101117"/>
                  </a:lnTo>
                  <a:lnTo>
                    <a:pt x="36178" y="113812"/>
                  </a:lnTo>
                  <a:lnTo>
                    <a:pt x="59233" y="118467"/>
                  </a:lnTo>
                  <a:lnTo>
                    <a:pt x="82295" y="113812"/>
                  </a:lnTo>
                  <a:lnTo>
                    <a:pt x="101126" y="101117"/>
                  </a:lnTo>
                  <a:lnTo>
                    <a:pt x="113822" y="82289"/>
                  </a:lnTo>
                  <a:lnTo>
                    <a:pt x="118478" y="59233"/>
                  </a:lnTo>
                  <a:lnTo>
                    <a:pt x="113822" y="36178"/>
                  </a:lnTo>
                  <a:lnTo>
                    <a:pt x="101126" y="17350"/>
                  </a:lnTo>
                  <a:lnTo>
                    <a:pt x="82295" y="4655"/>
                  </a:lnTo>
                  <a:lnTo>
                    <a:pt x="59233" y="0"/>
                  </a:lnTo>
                  <a:close/>
                </a:path>
              </a:pathLst>
            </a:custGeom>
            <a:solidFill>
              <a:srgbClr val="30C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6" name="object 106"/>
          <p:cNvGrpSpPr/>
          <p:nvPr/>
        </p:nvGrpSpPr>
        <p:grpSpPr>
          <a:xfrm>
            <a:off x="11092269" y="5937499"/>
            <a:ext cx="551180" cy="634365"/>
            <a:chOff x="11092269" y="5937499"/>
            <a:chExt cx="551180" cy="634365"/>
          </a:xfrm>
        </p:grpSpPr>
        <p:sp>
          <p:nvSpPr>
            <p:cNvPr id="107" name="object 107"/>
            <p:cNvSpPr/>
            <p:nvPr/>
          </p:nvSpPr>
          <p:spPr>
            <a:xfrm>
              <a:off x="11151503" y="5937505"/>
              <a:ext cx="433070" cy="118745"/>
            </a:xfrm>
            <a:custGeom>
              <a:avLst/>
              <a:gdLst/>
              <a:ahLst/>
              <a:cxnLst/>
              <a:rect l="l" t="t" r="r" b="b"/>
              <a:pathLst>
                <a:path w="433070" h="118745">
                  <a:moveTo>
                    <a:pt x="432447" y="0"/>
                  </a:moveTo>
                  <a:lnTo>
                    <a:pt x="0" y="0"/>
                  </a:lnTo>
                  <a:lnTo>
                    <a:pt x="0" y="118478"/>
                  </a:lnTo>
                  <a:lnTo>
                    <a:pt x="432447" y="118478"/>
                  </a:lnTo>
                  <a:lnTo>
                    <a:pt x="432447" y="0"/>
                  </a:lnTo>
                  <a:close/>
                </a:path>
              </a:pathLst>
            </a:custGeom>
            <a:solidFill>
              <a:srgbClr val="D640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11308493" y="6055983"/>
              <a:ext cx="118745" cy="456565"/>
            </a:xfrm>
            <a:custGeom>
              <a:avLst/>
              <a:gdLst/>
              <a:ahLst/>
              <a:cxnLst/>
              <a:rect l="l" t="t" r="r" b="b"/>
              <a:pathLst>
                <a:path w="118745" h="456565">
                  <a:moveTo>
                    <a:pt x="118478" y="0"/>
                  </a:moveTo>
                  <a:lnTo>
                    <a:pt x="0" y="0"/>
                  </a:lnTo>
                  <a:lnTo>
                    <a:pt x="0" y="456132"/>
                  </a:lnTo>
                  <a:lnTo>
                    <a:pt x="118478" y="456132"/>
                  </a:lnTo>
                  <a:lnTo>
                    <a:pt x="118478" y="0"/>
                  </a:lnTo>
                  <a:close/>
                </a:path>
              </a:pathLst>
            </a:custGeom>
            <a:solidFill>
              <a:srgbClr val="30C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9" name="object 109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11308494" y="5937499"/>
              <a:ext cx="118467" cy="118478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524709" y="5937506"/>
              <a:ext cx="118478" cy="118467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1092269" y="5937506"/>
              <a:ext cx="118478" cy="118467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11308490" y="6452882"/>
              <a:ext cx="118478" cy="118467"/>
            </a:xfrm>
            <a:prstGeom prst="rect">
              <a:avLst/>
            </a:prstGeom>
          </p:spPr>
        </p:pic>
      </p:grpSp>
      <p:sp>
        <p:nvSpPr>
          <p:cNvPr id="113" name="object 113"/>
          <p:cNvSpPr txBox="1"/>
          <p:nvPr/>
        </p:nvSpPr>
        <p:spPr>
          <a:xfrm>
            <a:off x="14497084" y="3900982"/>
            <a:ext cx="3850004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240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C</a:t>
            </a:r>
            <a:r>
              <a:rPr sz="2400" spc="-9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OMBINAZIONE </a:t>
            </a:r>
            <a:r>
              <a:rPr sz="2400" spc="-12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LINEE</a:t>
            </a:r>
            <a:r>
              <a:rPr sz="2400" spc="-9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2400" spc="-21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SIR</a:t>
            </a:r>
            <a:endParaRPr sz="2400" dirty="0">
              <a:latin typeface="Century Gothic" panose="020B0502020202020204" pitchFamily="34" charset="0"/>
              <a:cs typeface="Verdana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3986443" y="4568983"/>
            <a:ext cx="4736465" cy="404918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376555" indent="-377190">
              <a:lnSpc>
                <a:spcPct val="100000"/>
              </a:lnSpc>
              <a:spcBef>
                <a:spcPts val="755"/>
              </a:spcBef>
              <a:buChar char="•"/>
              <a:tabLst>
                <a:tab pos="376555" algn="l"/>
                <a:tab pos="377190" algn="l"/>
              </a:tabLst>
            </a:pPr>
            <a:r>
              <a:rPr sz="2400" spc="-33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T1</a:t>
            </a:r>
            <a:r>
              <a:rPr sz="2400" spc="-114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2400" spc="-8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Pontevigodarzere-Guizza</a:t>
            </a:r>
            <a:endParaRPr sz="2400" dirty="0">
              <a:latin typeface="Century Gothic" panose="020B0502020202020204" pitchFamily="34" charset="0"/>
              <a:cs typeface="Verdana"/>
            </a:endParaRPr>
          </a:p>
          <a:p>
            <a:pPr marL="376555" indent="-377190">
              <a:lnSpc>
                <a:spcPct val="100000"/>
              </a:lnSpc>
              <a:spcBef>
                <a:spcPts val="655"/>
              </a:spcBef>
              <a:buChar char="•"/>
              <a:tabLst>
                <a:tab pos="376555" algn="l"/>
                <a:tab pos="377190" algn="l"/>
              </a:tabLst>
            </a:pPr>
            <a:r>
              <a:rPr sz="2400" spc="-8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T</a:t>
            </a:r>
            <a:r>
              <a:rPr sz="2400" spc="-23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2</a:t>
            </a:r>
            <a:r>
              <a:rPr sz="2400" spc="-114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Ru</a:t>
            </a:r>
            <a:r>
              <a:rPr sz="2400" spc="-7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b</a:t>
            </a:r>
            <a:r>
              <a:rPr sz="2400" spc="-7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a</a:t>
            </a:r>
            <a:r>
              <a:rPr sz="2400" spc="-6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n</a:t>
            </a:r>
            <a:r>
              <a:rPr sz="2400" spc="-5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o</a:t>
            </a:r>
            <a:r>
              <a:rPr sz="2400" spc="-229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-</a:t>
            </a:r>
            <a:r>
              <a:rPr sz="2400" spc="-5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V</a:t>
            </a:r>
            <a:r>
              <a:rPr sz="2400" spc="-6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igonza</a:t>
            </a:r>
            <a:endParaRPr sz="2400" dirty="0">
              <a:latin typeface="Century Gothic" panose="020B0502020202020204" pitchFamily="34" charset="0"/>
              <a:cs typeface="Verdana"/>
            </a:endParaRPr>
          </a:p>
          <a:p>
            <a:pPr marL="376555" indent="-377190">
              <a:lnSpc>
                <a:spcPct val="100000"/>
              </a:lnSpc>
              <a:spcBef>
                <a:spcPts val="655"/>
              </a:spcBef>
              <a:buChar char="•"/>
              <a:tabLst>
                <a:tab pos="376555" algn="l"/>
                <a:tab pos="377190" algn="l"/>
              </a:tabLst>
            </a:pPr>
            <a:r>
              <a:rPr sz="2400" spc="-11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T</a:t>
            </a:r>
            <a:r>
              <a:rPr sz="2400" spc="-229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3</a:t>
            </a:r>
            <a:r>
              <a:rPr sz="2400" spc="-114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Ru</a:t>
            </a:r>
            <a:r>
              <a:rPr sz="2400" spc="-7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b</a:t>
            </a:r>
            <a:r>
              <a:rPr sz="2400" spc="-7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a</a:t>
            </a:r>
            <a:r>
              <a:rPr sz="2400" spc="-6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no</a:t>
            </a:r>
            <a:r>
              <a:rPr sz="2400" spc="-114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S</a:t>
            </a:r>
            <a:r>
              <a:rPr sz="2400" spc="-19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.</a:t>
            </a:r>
            <a:r>
              <a:rPr sz="2400" spc="-114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L</a:t>
            </a:r>
            <a:r>
              <a:rPr sz="2400" spc="-114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azza</a:t>
            </a:r>
            <a:r>
              <a:rPr sz="2400" spc="-11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r</a:t>
            </a:r>
            <a:r>
              <a:rPr sz="2400" spc="-6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o</a:t>
            </a:r>
            <a:endParaRPr sz="2400" dirty="0">
              <a:latin typeface="Century Gothic" panose="020B0502020202020204" pitchFamily="34" charset="0"/>
              <a:cs typeface="Verdana"/>
            </a:endParaRPr>
          </a:p>
          <a:p>
            <a:pPr marL="376555" indent="-377190">
              <a:lnSpc>
                <a:spcPct val="100000"/>
              </a:lnSpc>
              <a:spcBef>
                <a:spcPts val="655"/>
              </a:spcBef>
              <a:buChar char="•"/>
              <a:tabLst>
                <a:tab pos="376555" algn="l"/>
                <a:tab pos="377190" algn="l"/>
              </a:tabLst>
            </a:pPr>
            <a:r>
              <a:rPr sz="2400" spc="-28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T</a:t>
            </a:r>
            <a:r>
              <a:rPr sz="2400" spc="-4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4</a:t>
            </a:r>
            <a:r>
              <a:rPr sz="2400" spc="-114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2400" spc="-14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V</a:t>
            </a:r>
            <a:r>
              <a:rPr sz="2400" spc="-9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o</a:t>
            </a:r>
            <a:r>
              <a:rPr sz="2400" spc="2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l</a:t>
            </a:r>
            <a:r>
              <a:rPr sz="2400" spc="-5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ta</a:t>
            </a:r>
            <a:r>
              <a:rPr sz="2400" spc="-8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b</a:t>
            </a:r>
            <a:r>
              <a:rPr sz="2400" spc="-13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a</a:t>
            </a:r>
            <a:r>
              <a:rPr sz="2400" spc="-12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r</a:t>
            </a:r>
            <a:r>
              <a:rPr sz="2400" spc="-8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o</a:t>
            </a:r>
            <a:r>
              <a:rPr sz="2400" spc="-10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z</a:t>
            </a:r>
            <a:r>
              <a:rPr sz="2400" spc="-12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z</a:t>
            </a:r>
            <a:r>
              <a:rPr sz="2400" spc="-5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o</a:t>
            </a:r>
            <a:r>
              <a:rPr sz="2400" spc="-229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-</a:t>
            </a:r>
            <a:r>
              <a:rPr sz="2400" spc="-5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V</a:t>
            </a:r>
            <a:r>
              <a:rPr sz="2400" spc="-6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igonza</a:t>
            </a:r>
            <a:endParaRPr sz="2400" dirty="0">
              <a:latin typeface="Century Gothic" panose="020B0502020202020204" pitchFamily="34" charset="0"/>
              <a:cs typeface="Verdana"/>
            </a:endParaRPr>
          </a:p>
          <a:p>
            <a:pPr marL="376555" indent="-377190">
              <a:lnSpc>
                <a:spcPct val="100000"/>
              </a:lnSpc>
              <a:spcBef>
                <a:spcPts val="655"/>
              </a:spcBef>
              <a:buChar char="•"/>
              <a:tabLst>
                <a:tab pos="376555" algn="l"/>
                <a:tab pos="377190" algn="l"/>
              </a:tabLst>
            </a:pPr>
            <a:r>
              <a:rPr sz="2400" spc="-14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T</a:t>
            </a:r>
            <a:r>
              <a:rPr sz="2400" spc="-22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5</a:t>
            </a:r>
            <a:r>
              <a:rPr sz="2400" spc="-114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2400" spc="-14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V</a:t>
            </a:r>
            <a:r>
              <a:rPr sz="2400" spc="-9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o</a:t>
            </a:r>
            <a:r>
              <a:rPr sz="2400" spc="2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l</a:t>
            </a:r>
            <a:r>
              <a:rPr sz="2400" spc="-5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ta</a:t>
            </a:r>
            <a:r>
              <a:rPr sz="2400" spc="-8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b</a:t>
            </a:r>
            <a:r>
              <a:rPr sz="2400" spc="-13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a</a:t>
            </a:r>
            <a:r>
              <a:rPr sz="2400" spc="-12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r</a:t>
            </a:r>
            <a:r>
              <a:rPr sz="2400" spc="-8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o</a:t>
            </a:r>
            <a:r>
              <a:rPr sz="2400" spc="-10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z</a:t>
            </a:r>
            <a:r>
              <a:rPr sz="2400" spc="-12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z</a:t>
            </a:r>
            <a:r>
              <a:rPr sz="2400" spc="-5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o</a:t>
            </a:r>
            <a:r>
              <a:rPr sz="2400" spc="-21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-</a:t>
            </a:r>
            <a:r>
              <a:rPr sz="2400" spc="-10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S</a:t>
            </a:r>
            <a:r>
              <a:rPr sz="2400" spc="-19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.</a:t>
            </a:r>
            <a:r>
              <a:rPr sz="2400" spc="-114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L</a:t>
            </a:r>
            <a:r>
              <a:rPr sz="2400" spc="-114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azza</a:t>
            </a:r>
            <a:r>
              <a:rPr sz="2400" spc="-11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r</a:t>
            </a:r>
            <a:r>
              <a:rPr sz="2400" spc="-6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o</a:t>
            </a:r>
            <a:endParaRPr sz="2400" dirty="0">
              <a:latin typeface="Century Gothic" panose="020B0502020202020204" pitchFamily="34" charset="0"/>
              <a:cs typeface="Verdana"/>
            </a:endParaRPr>
          </a:p>
          <a:p>
            <a:pPr marL="376555" indent="-377190">
              <a:lnSpc>
                <a:spcPct val="100000"/>
              </a:lnSpc>
              <a:spcBef>
                <a:spcPts val="655"/>
              </a:spcBef>
              <a:buChar char="•"/>
              <a:tabLst>
                <a:tab pos="376555" algn="l"/>
                <a:tab pos="377190" algn="l"/>
              </a:tabLst>
            </a:pPr>
            <a:r>
              <a:rPr sz="2400" spc="-16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T</a:t>
            </a:r>
            <a:r>
              <a:rPr sz="2400" spc="-14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6</a:t>
            </a:r>
            <a:r>
              <a:rPr sz="2400" spc="-114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P</a:t>
            </a:r>
            <a:r>
              <a:rPr sz="2400" spc="-6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on</a:t>
            </a:r>
            <a:r>
              <a:rPr sz="2400" spc="-7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t</a:t>
            </a:r>
            <a:r>
              <a:rPr sz="2400" spc="-9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e</a:t>
            </a:r>
            <a:r>
              <a:rPr sz="2400" spc="-7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vigodar</a:t>
            </a:r>
            <a:r>
              <a:rPr sz="2400" spc="-9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z</a:t>
            </a:r>
            <a:r>
              <a:rPr sz="2400" spc="-11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e</a:t>
            </a:r>
            <a:r>
              <a:rPr sz="2400" spc="-10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r</a:t>
            </a:r>
            <a:r>
              <a:rPr sz="2400" spc="-5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e</a:t>
            </a:r>
            <a:r>
              <a:rPr sz="2400" spc="-229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-</a:t>
            </a:r>
            <a:r>
              <a:rPr sz="2400" spc="-14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V</a:t>
            </a:r>
            <a:r>
              <a:rPr sz="2400" spc="-9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o</a:t>
            </a:r>
            <a:r>
              <a:rPr sz="2400" spc="2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l</a:t>
            </a:r>
            <a:r>
              <a:rPr sz="2400" spc="-5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ta</a:t>
            </a:r>
            <a:r>
              <a:rPr sz="2400" spc="-8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b</a:t>
            </a:r>
            <a:r>
              <a:rPr sz="2400" spc="-13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a</a:t>
            </a:r>
            <a:r>
              <a:rPr sz="2400" spc="-12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r</a:t>
            </a:r>
            <a:r>
              <a:rPr sz="2400" spc="-8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o</a:t>
            </a:r>
            <a:r>
              <a:rPr sz="2400" spc="-10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z</a:t>
            </a:r>
            <a:r>
              <a:rPr sz="2400" spc="-12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z</a:t>
            </a:r>
            <a:r>
              <a:rPr sz="2400" spc="-6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o</a:t>
            </a:r>
            <a:endParaRPr sz="2400" dirty="0">
              <a:latin typeface="Century Gothic" panose="020B0502020202020204" pitchFamily="34" charset="0"/>
              <a:cs typeface="Verdana"/>
            </a:endParaRPr>
          </a:p>
          <a:p>
            <a:pPr marL="376555" indent="-377190">
              <a:lnSpc>
                <a:spcPct val="100000"/>
              </a:lnSpc>
              <a:spcBef>
                <a:spcPts val="660"/>
              </a:spcBef>
              <a:buChar char="•"/>
              <a:tabLst>
                <a:tab pos="376555" algn="l"/>
                <a:tab pos="377190" algn="l"/>
              </a:tabLst>
            </a:pPr>
            <a:r>
              <a:rPr sz="2400" spc="-9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T</a:t>
            </a:r>
            <a:r>
              <a:rPr sz="2400" spc="-18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7</a:t>
            </a:r>
            <a:r>
              <a:rPr sz="2400" spc="-114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Guizza</a:t>
            </a:r>
            <a:r>
              <a:rPr sz="2400" spc="-13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-</a:t>
            </a:r>
            <a:r>
              <a:rPr sz="2400" spc="-5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V</a:t>
            </a:r>
            <a:r>
              <a:rPr sz="2400" spc="-6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igonza</a:t>
            </a:r>
            <a:endParaRPr sz="2400" dirty="0">
              <a:latin typeface="Century Gothic" panose="020B0502020202020204" pitchFamily="34" charset="0"/>
              <a:cs typeface="Verdana"/>
            </a:endParaRPr>
          </a:p>
          <a:p>
            <a:pPr marL="376555" indent="-377190">
              <a:lnSpc>
                <a:spcPct val="100000"/>
              </a:lnSpc>
              <a:spcBef>
                <a:spcPts val="655"/>
              </a:spcBef>
              <a:buChar char="•"/>
              <a:tabLst>
                <a:tab pos="376555" algn="l"/>
                <a:tab pos="377190" algn="l"/>
              </a:tabLst>
            </a:pPr>
            <a:r>
              <a:rPr sz="2400" spc="-14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T</a:t>
            </a:r>
            <a:r>
              <a:rPr sz="2400" spc="-10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8</a:t>
            </a:r>
            <a:r>
              <a:rPr sz="2400" spc="-114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Guizza</a:t>
            </a:r>
            <a:r>
              <a:rPr sz="2400" spc="-11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-</a:t>
            </a:r>
            <a:r>
              <a:rPr sz="2400" spc="-10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S</a:t>
            </a:r>
            <a:r>
              <a:rPr sz="2400" spc="-19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.</a:t>
            </a:r>
            <a:r>
              <a:rPr sz="2400" spc="-114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L</a:t>
            </a:r>
            <a:r>
              <a:rPr sz="2400" spc="-114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azza</a:t>
            </a:r>
            <a:r>
              <a:rPr sz="2400" spc="-110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r</a:t>
            </a:r>
            <a:r>
              <a:rPr sz="2400" spc="-65" dirty="0">
                <a:solidFill>
                  <a:srgbClr val="FFFFFF"/>
                </a:solidFill>
                <a:latin typeface="Century Gothic" panose="020B0502020202020204" pitchFamily="34" charset="0"/>
                <a:cs typeface="Verdana"/>
              </a:rPr>
              <a:t>o</a:t>
            </a:r>
            <a:endParaRPr sz="1900" dirty="0">
              <a:latin typeface="Century Gothic" panose="020B0502020202020204" pitchFamily="34" charset="0"/>
              <a:cs typeface="Verdana"/>
            </a:endParaRPr>
          </a:p>
        </p:txBody>
      </p:sp>
      <p:grpSp>
        <p:nvGrpSpPr>
          <p:cNvPr id="115" name="Gruppo 114">
            <a:extLst>
              <a:ext uri="{FF2B5EF4-FFF2-40B4-BE49-F238E27FC236}">
                <a16:creationId xmlns:a16="http://schemas.microsoft.com/office/drawing/2014/main" id="{1D37D0B4-145C-D64D-89A9-3800BC22CEA9}"/>
              </a:ext>
            </a:extLst>
          </p:cNvPr>
          <p:cNvGrpSpPr/>
          <p:nvPr/>
        </p:nvGrpSpPr>
        <p:grpSpPr>
          <a:xfrm>
            <a:off x="228600" y="9867877"/>
            <a:ext cx="19448085" cy="1355038"/>
            <a:chOff x="228600" y="9867877"/>
            <a:chExt cx="19448085" cy="1355038"/>
          </a:xfrm>
        </p:grpSpPr>
        <p:pic>
          <p:nvPicPr>
            <p:cNvPr id="116" name="Immagine 115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9F790833-785C-334B-91F7-076AB701F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228600" y="9867877"/>
              <a:ext cx="1420768" cy="1355038"/>
            </a:xfrm>
            <a:prstGeom prst="rect">
              <a:avLst/>
            </a:prstGeom>
          </p:spPr>
        </p:pic>
        <p:pic>
          <p:nvPicPr>
            <p:cNvPr id="117" name="object 50">
              <a:extLst>
                <a:ext uri="{FF2B5EF4-FFF2-40B4-BE49-F238E27FC236}">
                  <a16:creationId xmlns:a16="http://schemas.microsoft.com/office/drawing/2014/main" id="{DFA554C0-012D-6248-B400-6BF15DD9EB1A}"/>
                </a:ext>
              </a:extLst>
            </p:cNvPr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9001975" y="10069465"/>
              <a:ext cx="674710" cy="883133"/>
            </a:xfrm>
            <a:prstGeom prst="rect">
              <a:avLst/>
            </a:prstGeom>
          </p:spPr>
        </p:pic>
        <p:pic>
          <p:nvPicPr>
            <p:cNvPr id="118" name="object 51">
              <a:extLst>
                <a:ext uri="{FF2B5EF4-FFF2-40B4-BE49-F238E27FC236}">
                  <a16:creationId xmlns:a16="http://schemas.microsoft.com/office/drawing/2014/main" id="{3221B8D7-FBAC-1947-90E8-662CFD6E2DA9}"/>
                </a:ext>
              </a:extLst>
            </p:cNvPr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6420282" y="10069465"/>
              <a:ext cx="753202" cy="883133"/>
            </a:xfrm>
            <a:prstGeom prst="rect">
              <a:avLst/>
            </a:prstGeom>
          </p:spPr>
        </p:pic>
        <p:pic>
          <p:nvPicPr>
            <p:cNvPr id="119" name="object 52">
              <a:extLst>
                <a:ext uri="{FF2B5EF4-FFF2-40B4-BE49-F238E27FC236}">
                  <a16:creationId xmlns:a16="http://schemas.microsoft.com/office/drawing/2014/main" id="{E732FF47-A475-E142-9E9E-46F371FF4BE5}"/>
                </a:ext>
              </a:extLst>
            </p:cNvPr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7681479" y="10033392"/>
              <a:ext cx="773253" cy="955283"/>
            </a:xfrm>
            <a:prstGeom prst="rect">
              <a:avLst/>
            </a:prstGeom>
          </p:spPr>
        </p:pic>
        <p:cxnSp>
          <p:nvCxnSpPr>
            <p:cNvPr id="120" name="Google Shape;74;p15">
              <a:extLst>
                <a:ext uri="{FF2B5EF4-FFF2-40B4-BE49-F238E27FC236}">
                  <a16:creationId xmlns:a16="http://schemas.microsoft.com/office/drawing/2014/main" id="{09CBB6AE-8915-9E46-9E54-8A3A10624B89}"/>
                </a:ext>
              </a:extLst>
            </p:cNvPr>
            <p:cNvCxnSpPr>
              <a:cxnSpLocks/>
            </p:cNvCxnSpPr>
            <p:nvPr/>
          </p:nvCxnSpPr>
          <p:spPr>
            <a:xfrm>
              <a:off x="2203450" y="10531475"/>
              <a:ext cx="13716000" cy="0"/>
            </a:xfrm>
            <a:prstGeom prst="straightConnector1">
              <a:avLst/>
            </a:prstGeom>
            <a:noFill/>
            <a:ln w="19050" cap="flat" cmpd="sng">
              <a:solidFill>
                <a:srgbClr val="A2C61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>
            <a:grpSpLocks noChangeAspect="1"/>
          </p:cNvGrpSpPr>
          <p:nvPr/>
        </p:nvGrpSpPr>
        <p:grpSpPr>
          <a:xfrm>
            <a:off x="503531" y="2225675"/>
            <a:ext cx="8165306" cy="7217950"/>
            <a:chOff x="9638261" y="409097"/>
            <a:chExt cx="10088880" cy="89649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38261" y="409097"/>
              <a:ext cx="10088876" cy="896452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735470" y="3782811"/>
              <a:ext cx="655955" cy="506095"/>
            </a:xfrm>
            <a:custGeom>
              <a:avLst/>
              <a:gdLst/>
              <a:ahLst/>
              <a:cxnLst/>
              <a:rect l="l" t="t" r="r" b="b"/>
              <a:pathLst>
                <a:path w="655955" h="506095">
                  <a:moveTo>
                    <a:pt x="16806" y="85961"/>
                  </a:moveTo>
                  <a:lnTo>
                    <a:pt x="65321" y="34192"/>
                  </a:lnTo>
                  <a:lnTo>
                    <a:pt x="137835" y="5537"/>
                  </a:lnTo>
                  <a:lnTo>
                    <a:pt x="180960" y="0"/>
                  </a:lnTo>
                  <a:lnTo>
                    <a:pt x="227525" y="388"/>
                  </a:lnTo>
                  <a:lnTo>
                    <a:pt x="276677" y="6751"/>
                  </a:lnTo>
                  <a:lnTo>
                    <a:pt x="327564" y="19138"/>
                  </a:lnTo>
                  <a:lnTo>
                    <a:pt x="379333" y="37597"/>
                  </a:lnTo>
                  <a:lnTo>
                    <a:pt x="431130" y="62178"/>
                  </a:lnTo>
                  <a:lnTo>
                    <a:pt x="480222" y="91750"/>
                  </a:lnTo>
                  <a:lnTo>
                    <a:pt x="524160" y="124663"/>
                  </a:lnTo>
                  <a:lnTo>
                    <a:pt x="562516" y="160178"/>
                  </a:lnTo>
                  <a:lnTo>
                    <a:pt x="594862" y="197560"/>
                  </a:lnTo>
                  <a:lnTo>
                    <a:pt x="620770" y="236073"/>
                  </a:lnTo>
                  <a:lnTo>
                    <a:pt x="639814" y="274979"/>
                  </a:lnTo>
                  <a:lnTo>
                    <a:pt x="651566" y="313543"/>
                  </a:lnTo>
                  <a:lnTo>
                    <a:pt x="655598" y="351029"/>
                  </a:lnTo>
                  <a:lnTo>
                    <a:pt x="651482" y="386700"/>
                  </a:lnTo>
                  <a:lnTo>
                    <a:pt x="617960" y="448569"/>
                  </a:lnTo>
                  <a:lnTo>
                    <a:pt x="556592" y="488830"/>
                  </a:lnTo>
                  <a:lnTo>
                    <a:pt x="517762" y="500244"/>
                  </a:lnTo>
                  <a:lnTo>
                    <a:pt x="474638" y="505781"/>
                  </a:lnTo>
                  <a:lnTo>
                    <a:pt x="428073" y="505392"/>
                  </a:lnTo>
                  <a:lnTo>
                    <a:pt x="378920" y="499029"/>
                  </a:lnTo>
                  <a:lnTo>
                    <a:pt x="328033" y="486643"/>
                  </a:lnTo>
                  <a:lnTo>
                    <a:pt x="276264" y="468184"/>
                  </a:lnTo>
                  <a:lnTo>
                    <a:pt x="224467" y="443603"/>
                  </a:lnTo>
                  <a:lnTo>
                    <a:pt x="175375" y="414030"/>
                  </a:lnTo>
                  <a:lnTo>
                    <a:pt x="131437" y="381118"/>
                  </a:lnTo>
                  <a:lnTo>
                    <a:pt x="93082" y="345602"/>
                  </a:lnTo>
                  <a:lnTo>
                    <a:pt x="60736" y="308220"/>
                  </a:lnTo>
                  <a:lnTo>
                    <a:pt x="34827" y="269708"/>
                  </a:lnTo>
                  <a:lnTo>
                    <a:pt x="15783" y="230801"/>
                  </a:lnTo>
                  <a:lnTo>
                    <a:pt x="4031" y="192237"/>
                  </a:lnTo>
                  <a:lnTo>
                    <a:pt x="0" y="154751"/>
                  </a:lnTo>
                  <a:lnTo>
                    <a:pt x="4115" y="119081"/>
                  </a:lnTo>
                  <a:lnTo>
                    <a:pt x="16806" y="85961"/>
                  </a:lnTo>
                  <a:close/>
                </a:path>
              </a:pathLst>
            </a:custGeom>
            <a:ln w="40298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701023" y="1451504"/>
              <a:ext cx="3072130" cy="509905"/>
            </a:xfrm>
            <a:custGeom>
              <a:avLst/>
              <a:gdLst/>
              <a:ahLst/>
              <a:cxnLst/>
              <a:rect l="l" t="t" r="r" b="b"/>
              <a:pathLst>
                <a:path w="3072130" h="509905">
                  <a:moveTo>
                    <a:pt x="3072119" y="509627"/>
                  </a:moveTo>
                  <a:lnTo>
                    <a:pt x="0" y="509627"/>
                  </a:lnTo>
                  <a:lnTo>
                    <a:pt x="0" y="0"/>
                  </a:lnTo>
                  <a:lnTo>
                    <a:pt x="3072119" y="0"/>
                  </a:lnTo>
                  <a:lnTo>
                    <a:pt x="3072119" y="5096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462643" y="1966919"/>
              <a:ext cx="2559685" cy="1807210"/>
            </a:xfrm>
            <a:custGeom>
              <a:avLst/>
              <a:gdLst/>
              <a:ahLst/>
              <a:cxnLst/>
              <a:rect l="l" t="t" r="r" b="b"/>
              <a:pathLst>
                <a:path w="2559684" h="1807210">
                  <a:moveTo>
                    <a:pt x="2559149" y="0"/>
                  </a:moveTo>
                  <a:lnTo>
                    <a:pt x="0" y="1806600"/>
                  </a:lnTo>
                </a:path>
              </a:pathLst>
            </a:custGeom>
            <a:ln w="34802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4380250" y="3712686"/>
              <a:ext cx="133985" cy="119380"/>
            </a:xfrm>
            <a:custGeom>
              <a:avLst/>
              <a:gdLst/>
              <a:ahLst/>
              <a:cxnLst/>
              <a:rect l="l" t="t" r="r" b="b"/>
              <a:pathLst>
                <a:path w="133984" h="119379">
                  <a:moveTo>
                    <a:pt x="0" y="119006"/>
                  </a:moveTo>
                  <a:lnTo>
                    <a:pt x="63803" y="0"/>
                  </a:lnTo>
                  <a:lnTo>
                    <a:pt x="133933" y="98407"/>
                  </a:lnTo>
                  <a:lnTo>
                    <a:pt x="0" y="119006"/>
                  </a:lnTo>
                  <a:close/>
                </a:path>
              </a:pathLst>
            </a:custGeom>
            <a:solidFill>
              <a:srgbClr val="2F52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373161" y="878212"/>
            <a:ext cx="6202516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0"/>
              </a:spcBef>
            </a:pPr>
            <a:r>
              <a:rPr lang="it-IT" sz="6600" dirty="0">
                <a:solidFill>
                  <a:srgbClr val="555C5A"/>
                </a:solidFill>
                <a:latin typeface="Garamond"/>
              </a:rPr>
              <a:t>SIR 2 -&gt; SMART</a:t>
            </a:r>
            <a:endParaRPr sz="6600" dirty="0">
              <a:solidFill>
                <a:srgbClr val="555C5A"/>
              </a:solidFill>
              <a:latin typeface="Garamon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043532" y="3169056"/>
            <a:ext cx="2374761" cy="26353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600" b="1" i="1" spc="-5" dirty="0">
                <a:latin typeface="Verdana"/>
                <a:cs typeface="Verdana"/>
              </a:rPr>
              <a:t>NODO</a:t>
            </a:r>
            <a:r>
              <a:rPr sz="1600" b="1" i="1" spc="-100" dirty="0">
                <a:latin typeface="Verdana"/>
                <a:cs typeface="Verdana"/>
              </a:rPr>
              <a:t> </a:t>
            </a:r>
            <a:r>
              <a:rPr sz="1600" b="1" i="1" spc="-145" dirty="0">
                <a:latin typeface="Verdana"/>
                <a:cs typeface="Verdana"/>
              </a:rPr>
              <a:t>ST</a:t>
            </a:r>
            <a:r>
              <a:rPr sz="1600" b="1" i="1" spc="-75" dirty="0">
                <a:latin typeface="Verdana"/>
                <a:cs typeface="Verdana"/>
              </a:rPr>
              <a:t>AZIONE</a:t>
            </a:r>
            <a:r>
              <a:rPr sz="1600" b="1" i="1" spc="-100" dirty="0">
                <a:latin typeface="Verdana"/>
                <a:cs typeface="Verdana"/>
              </a:rPr>
              <a:t> </a:t>
            </a:r>
            <a:r>
              <a:rPr sz="1600" b="1" i="1" spc="-55" dirty="0">
                <a:latin typeface="Verdana"/>
                <a:cs typeface="Verdana"/>
              </a:rPr>
              <a:t>FS</a:t>
            </a:r>
            <a:endParaRPr sz="1600" dirty="0">
              <a:latin typeface="Verdana"/>
              <a:cs typeface="Verdana"/>
            </a:endParaRP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42CCFAA0-7464-482C-A083-E742B62D7371}"/>
              </a:ext>
            </a:extLst>
          </p:cNvPr>
          <p:cNvCxnSpPr/>
          <p:nvPr/>
        </p:nvCxnSpPr>
        <p:spPr>
          <a:xfrm>
            <a:off x="5929232" y="4666683"/>
            <a:ext cx="228600" cy="38100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e 20">
            <a:extLst>
              <a:ext uri="{FF2B5EF4-FFF2-40B4-BE49-F238E27FC236}">
                <a16:creationId xmlns:a16="http://schemas.microsoft.com/office/drawing/2014/main" id="{D41D3F2E-6538-43AD-8936-4973A009BDD6}"/>
              </a:ext>
            </a:extLst>
          </p:cNvPr>
          <p:cNvSpPr/>
          <p:nvPr/>
        </p:nvSpPr>
        <p:spPr>
          <a:xfrm>
            <a:off x="1336689" y="5059306"/>
            <a:ext cx="401544" cy="40747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9E8FB1CA-D0F9-4411-8E43-48A66C35DD71}"/>
              </a:ext>
            </a:extLst>
          </p:cNvPr>
          <p:cNvSpPr/>
          <p:nvPr/>
        </p:nvSpPr>
        <p:spPr>
          <a:xfrm>
            <a:off x="7072815" y="3833700"/>
            <a:ext cx="401544" cy="40747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CC9C6080-F291-452C-A2AA-04546DFAC2DC}"/>
              </a:ext>
            </a:extLst>
          </p:cNvPr>
          <p:cNvSpPr/>
          <p:nvPr/>
        </p:nvSpPr>
        <p:spPr>
          <a:xfrm>
            <a:off x="5695118" y="4329991"/>
            <a:ext cx="401544" cy="40747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AC5C8379-6841-466D-B3BD-210586303FBF}"/>
              </a:ext>
            </a:extLst>
          </p:cNvPr>
          <p:cNvSpPr/>
          <p:nvPr/>
        </p:nvSpPr>
        <p:spPr>
          <a:xfrm>
            <a:off x="5449797" y="7638483"/>
            <a:ext cx="401544" cy="40747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13984D59-E9E2-4FAE-9C4F-A44F3119B099}"/>
              </a:ext>
            </a:extLst>
          </p:cNvPr>
          <p:cNvSpPr/>
          <p:nvPr/>
        </p:nvSpPr>
        <p:spPr>
          <a:xfrm>
            <a:off x="4156128" y="2789154"/>
            <a:ext cx="401544" cy="40747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FEA0A1A9-8BAB-4EAE-BB3F-C16B49717761}"/>
              </a:ext>
            </a:extLst>
          </p:cNvPr>
          <p:cNvSpPr/>
          <p:nvPr/>
        </p:nvSpPr>
        <p:spPr>
          <a:xfrm>
            <a:off x="3778754" y="8321675"/>
            <a:ext cx="401544" cy="40747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50602D40-F96D-4D04-9ECF-25C79876F0D5}"/>
              </a:ext>
            </a:extLst>
          </p:cNvPr>
          <p:cNvSpPr/>
          <p:nvPr/>
        </p:nvSpPr>
        <p:spPr>
          <a:xfrm>
            <a:off x="11966917" y="5207340"/>
            <a:ext cx="401544" cy="40747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0F8FAB6C-4A3E-44C9-A304-CD2DC505EA49}"/>
              </a:ext>
            </a:extLst>
          </p:cNvPr>
          <p:cNvSpPr/>
          <p:nvPr/>
        </p:nvSpPr>
        <p:spPr>
          <a:xfrm>
            <a:off x="17703043" y="3981734"/>
            <a:ext cx="401544" cy="407474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5E965EE3-26DA-40AF-8980-84F8BD3417C9}"/>
              </a:ext>
            </a:extLst>
          </p:cNvPr>
          <p:cNvSpPr/>
          <p:nvPr/>
        </p:nvSpPr>
        <p:spPr>
          <a:xfrm>
            <a:off x="16325346" y="4478025"/>
            <a:ext cx="401544" cy="407474"/>
          </a:xfrm>
          <a:prstGeom prst="ellipse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Ovale 29">
            <a:extLst>
              <a:ext uri="{FF2B5EF4-FFF2-40B4-BE49-F238E27FC236}">
                <a16:creationId xmlns:a16="http://schemas.microsoft.com/office/drawing/2014/main" id="{681FF301-9B12-491E-9C13-94A8858C066D}"/>
              </a:ext>
            </a:extLst>
          </p:cNvPr>
          <p:cNvSpPr/>
          <p:nvPr/>
        </p:nvSpPr>
        <p:spPr>
          <a:xfrm>
            <a:off x="16080025" y="7786517"/>
            <a:ext cx="401544" cy="407474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C22A3DB7-8933-4537-8894-FB03F4A2A2DC}"/>
              </a:ext>
            </a:extLst>
          </p:cNvPr>
          <p:cNvSpPr/>
          <p:nvPr/>
        </p:nvSpPr>
        <p:spPr>
          <a:xfrm>
            <a:off x="14786356" y="2937188"/>
            <a:ext cx="401544" cy="40747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6BAA1086-995E-47D7-BB8F-24506853DF36}"/>
              </a:ext>
            </a:extLst>
          </p:cNvPr>
          <p:cNvSpPr/>
          <p:nvPr/>
        </p:nvSpPr>
        <p:spPr>
          <a:xfrm>
            <a:off x="14408982" y="8469709"/>
            <a:ext cx="401544" cy="407474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E9805B98-5305-45DB-AFDE-980CBC9D86EE}"/>
              </a:ext>
            </a:extLst>
          </p:cNvPr>
          <p:cNvCxnSpPr/>
          <p:nvPr/>
        </p:nvCxnSpPr>
        <p:spPr>
          <a:xfrm flipH="1">
            <a:off x="14624050" y="3475491"/>
            <a:ext cx="324000" cy="4846184"/>
          </a:xfrm>
          <a:prstGeom prst="straightConnector1">
            <a:avLst/>
          </a:prstGeom>
          <a:ln w="317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77D1807E-204A-47FA-93E6-9B75338E4096}"/>
              </a:ext>
            </a:extLst>
          </p:cNvPr>
          <p:cNvCxnSpPr>
            <a:endCxn id="28" idx="2"/>
          </p:cNvCxnSpPr>
          <p:nvPr/>
        </p:nvCxnSpPr>
        <p:spPr>
          <a:xfrm flipV="1">
            <a:off x="12490450" y="4185471"/>
            <a:ext cx="5212593" cy="1163961"/>
          </a:xfrm>
          <a:prstGeom prst="straightConnector1">
            <a:avLst/>
          </a:prstGeom>
          <a:ln w="254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B8421723-5F8A-416B-BE2A-30D91E79DB85}"/>
              </a:ext>
            </a:extLst>
          </p:cNvPr>
          <p:cNvCxnSpPr>
            <a:cxnSpLocks/>
            <a:endCxn id="30" idx="1"/>
          </p:cNvCxnSpPr>
          <p:nvPr/>
        </p:nvCxnSpPr>
        <p:spPr>
          <a:xfrm>
            <a:off x="15070039" y="5255390"/>
            <a:ext cx="1068791" cy="2590800"/>
          </a:xfrm>
          <a:prstGeom prst="straightConnector1">
            <a:avLst/>
          </a:prstGeom>
          <a:ln w="25400">
            <a:solidFill>
              <a:srgbClr val="92D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B0A2F153-B564-4654-84A4-7456E0C791CC}"/>
              </a:ext>
            </a:extLst>
          </p:cNvPr>
          <p:cNvCxnSpPr>
            <a:cxnSpLocks/>
          </p:cNvCxnSpPr>
          <p:nvPr/>
        </p:nvCxnSpPr>
        <p:spPr>
          <a:xfrm flipV="1">
            <a:off x="12554977" y="4737465"/>
            <a:ext cx="3583853" cy="760001"/>
          </a:xfrm>
          <a:prstGeom prst="straightConnector1">
            <a:avLst/>
          </a:prstGeom>
          <a:ln w="254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>
            <a:extLst>
              <a:ext uri="{FF2B5EF4-FFF2-40B4-BE49-F238E27FC236}">
                <a16:creationId xmlns:a16="http://schemas.microsoft.com/office/drawing/2014/main" id="{6FD2668E-7531-484A-86D5-0AFA63392B61}"/>
              </a:ext>
            </a:extLst>
          </p:cNvPr>
          <p:cNvCxnSpPr/>
          <p:nvPr/>
        </p:nvCxnSpPr>
        <p:spPr>
          <a:xfrm flipH="1">
            <a:off x="14786356" y="5059306"/>
            <a:ext cx="161694" cy="313468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F6EE6765-F284-41E5-B48A-358AB4B4B48C}"/>
              </a:ext>
            </a:extLst>
          </p:cNvPr>
          <p:cNvCxnSpPr>
            <a:cxnSpLocks/>
          </p:cNvCxnSpPr>
          <p:nvPr/>
        </p:nvCxnSpPr>
        <p:spPr>
          <a:xfrm flipV="1">
            <a:off x="14948050" y="4859539"/>
            <a:ext cx="1312769" cy="22969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17F07251-360E-4337-9AF3-6E84FDBDA380}"/>
              </a:ext>
            </a:extLst>
          </p:cNvPr>
          <p:cNvCxnSpPr/>
          <p:nvPr/>
        </p:nvCxnSpPr>
        <p:spPr>
          <a:xfrm>
            <a:off x="15187900" y="5207340"/>
            <a:ext cx="1015457" cy="243114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2 62">
            <a:extLst>
              <a:ext uri="{FF2B5EF4-FFF2-40B4-BE49-F238E27FC236}">
                <a16:creationId xmlns:a16="http://schemas.microsoft.com/office/drawing/2014/main" id="{CA440F4F-EA28-4EF4-A5B0-CD3CA0A5E03A}"/>
              </a:ext>
            </a:extLst>
          </p:cNvPr>
          <p:cNvCxnSpPr>
            <a:cxnSpLocks/>
          </p:cNvCxnSpPr>
          <p:nvPr/>
        </p:nvCxnSpPr>
        <p:spPr>
          <a:xfrm flipV="1">
            <a:off x="15187900" y="5037899"/>
            <a:ext cx="1167857" cy="1993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8">
            <a:extLst>
              <a:ext uri="{FF2B5EF4-FFF2-40B4-BE49-F238E27FC236}">
                <a16:creationId xmlns:a16="http://schemas.microsoft.com/office/drawing/2014/main" id="{93EAD38C-85B9-4ACD-A8DC-0EE2F6FC4749}"/>
              </a:ext>
            </a:extLst>
          </p:cNvPr>
          <p:cNvCxnSpPr/>
          <p:nvPr/>
        </p:nvCxnSpPr>
        <p:spPr>
          <a:xfrm flipV="1">
            <a:off x="15070039" y="3475491"/>
            <a:ext cx="0" cy="1779899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ttore 2 69">
            <a:extLst>
              <a:ext uri="{FF2B5EF4-FFF2-40B4-BE49-F238E27FC236}">
                <a16:creationId xmlns:a16="http://schemas.microsoft.com/office/drawing/2014/main" id="{9F08FFE1-BE8B-4CE8-95DC-94858A6B9946}"/>
              </a:ext>
            </a:extLst>
          </p:cNvPr>
          <p:cNvCxnSpPr>
            <a:cxnSpLocks/>
          </p:cNvCxnSpPr>
          <p:nvPr/>
        </p:nvCxnSpPr>
        <p:spPr>
          <a:xfrm flipH="1">
            <a:off x="14938756" y="5150746"/>
            <a:ext cx="161694" cy="3134685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2 70">
            <a:extLst>
              <a:ext uri="{FF2B5EF4-FFF2-40B4-BE49-F238E27FC236}">
                <a16:creationId xmlns:a16="http://schemas.microsoft.com/office/drawing/2014/main" id="{5D6D3E3F-5F55-44BD-B516-6CD2B5566424}"/>
              </a:ext>
            </a:extLst>
          </p:cNvPr>
          <p:cNvCxnSpPr>
            <a:cxnSpLocks/>
          </p:cNvCxnSpPr>
          <p:nvPr/>
        </p:nvCxnSpPr>
        <p:spPr>
          <a:xfrm flipV="1">
            <a:off x="15100450" y="4605723"/>
            <a:ext cx="2724000" cy="574953"/>
          </a:xfrm>
          <a:prstGeom prst="straightConnector1">
            <a:avLst/>
          </a:prstGeom>
          <a:ln w="254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2 73">
            <a:extLst>
              <a:ext uri="{FF2B5EF4-FFF2-40B4-BE49-F238E27FC236}">
                <a16:creationId xmlns:a16="http://schemas.microsoft.com/office/drawing/2014/main" id="{BB5E42EA-E244-481B-A186-C220715420ED}"/>
              </a:ext>
            </a:extLst>
          </p:cNvPr>
          <p:cNvCxnSpPr>
            <a:cxnSpLocks/>
          </p:cNvCxnSpPr>
          <p:nvPr/>
        </p:nvCxnSpPr>
        <p:spPr>
          <a:xfrm>
            <a:off x="15340300" y="5359740"/>
            <a:ext cx="1015457" cy="2431143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ttore 2 74">
            <a:extLst>
              <a:ext uri="{FF2B5EF4-FFF2-40B4-BE49-F238E27FC236}">
                <a16:creationId xmlns:a16="http://schemas.microsoft.com/office/drawing/2014/main" id="{04196187-8662-4AEA-B4F5-709CF4F69319}"/>
              </a:ext>
            </a:extLst>
          </p:cNvPr>
          <p:cNvCxnSpPr>
            <a:cxnSpLocks/>
          </p:cNvCxnSpPr>
          <p:nvPr/>
        </p:nvCxnSpPr>
        <p:spPr>
          <a:xfrm flipV="1">
            <a:off x="15340300" y="4859539"/>
            <a:ext cx="2764287" cy="530131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56EA7D00-1F6A-46AE-BBBA-C82677C68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3603" y="5060912"/>
            <a:ext cx="777875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>
            <a:extLst>
              <a:ext uri="{FF2B5EF4-FFF2-40B4-BE49-F238E27FC236}">
                <a16:creationId xmlns:a16="http://schemas.microsoft.com/office/drawing/2014/main" id="{C461DA4A-9D2C-4178-9DE1-0FBA1F9BE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8089" y="3682969"/>
            <a:ext cx="574953" cy="574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>
            <a:extLst>
              <a:ext uri="{FF2B5EF4-FFF2-40B4-BE49-F238E27FC236}">
                <a16:creationId xmlns:a16="http://schemas.microsoft.com/office/drawing/2014/main" id="{B9F4E48E-AA5F-4621-A868-EFCC51E37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1669" y="3552116"/>
            <a:ext cx="777875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>
            <a:extLst>
              <a:ext uri="{FF2B5EF4-FFF2-40B4-BE49-F238E27FC236}">
                <a16:creationId xmlns:a16="http://schemas.microsoft.com/office/drawing/2014/main" id="{CA8D0247-9BED-435B-9410-9EF015C50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9754" y="2073513"/>
            <a:ext cx="777875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>
            <a:extLst>
              <a:ext uri="{FF2B5EF4-FFF2-40B4-BE49-F238E27FC236}">
                <a16:creationId xmlns:a16="http://schemas.microsoft.com/office/drawing/2014/main" id="{0024D3F7-CA3D-4FEE-A100-AE71B84F4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5816" y="9038526"/>
            <a:ext cx="777875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>
            <a:extLst>
              <a:ext uri="{FF2B5EF4-FFF2-40B4-BE49-F238E27FC236}">
                <a16:creationId xmlns:a16="http://schemas.microsoft.com/office/drawing/2014/main" id="{00B303DB-A489-45E0-8D98-F242E0B64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6118" y="8260651"/>
            <a:ext cx="777875" cy="77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leggio Auto Lungo Termine | Noleggio Semplice">
            <a:extLst>
              <a:ext uri="{FF2B5EF4-FFF2-40B4-BE49-F238E27FC236}">
                <a16:creationId xmlns:a16="http://schemas.microsoft.com/office/drawing/2014/main" id="{0B7AF62F-306C-4683-A16D-F5E4236DD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691" y="4737464"/>
            <a:ext cx="857819" cy="47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Immagine 83">
            <a:extLst>
              <a:ext uri="{FF2B5EF4-FFF2-40B4-BE49-F238E27FC236}">
                <a16:creationId xmlns:a16="http://schemas.microsoft.com/office/drawing/2014/main" id="{2F8AF609-FC38-426C-9F94-30F9AED00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5534" y="5378411"/>
            <a:ext cx="1320159" cy="671659"/>
          </a:xfrm>
          <a:prstGeom prst="rect">
            <a:avLst/>
          </a:prstGeom>
        </p:spPr>
      </p:pic>
      <p:pic>
        <p:nvPicPr>
          <p:cNvPr id="91" name="Picture 4" descr="Noleggio Auto Lungo Termine | Noleggio Semplice">
            <a:extLst>
              <a:ext uri="{FF2B5EF4-FFF2-40B4-BE49-F238E27FC236}">
                <a16:creationId xmlns:a16="http://schemas.microsoft.com/office/drawing/2014/main" id="{4F2FC1AF-82FB-4BC9-9BEB-5C3F707DC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1006" y="2073512"/>
            <a:ext cx="856590" cy="47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Immagine 91">
            <a:extLst>
              <a:ext uri="{FF2B5EF4-FFF2-40B4-BE49-F238E27FC236}">
                <a16:creationId xmlns:a16="http://schemas.microsoft.com/office/drawing/2014/main" id="{17B1F7B9-8598-4B0E-B7FE-F280870EA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4050" y="2713778"/>
            <a:ext cx="1349958" cy="686820"/>
          </a:xfrm>
          <a:prstGeom prst="rect">
            <a:avLst/>
          </a:prstGeom>
        </p:spPr>
      </p:pic>
      <p:pic>
        <p:nvPicPr>
          <p:cNvPr id="93" name="Picture 4" descr="Noleggio Auto Lungo Termine | Noleggio Semplice">
            <a:extLst>
              <a:ext uri="{FF2B5EF4-FFF2-40B4-BE49-F238E27FC236}">
                <a16:creationId xmlns:a16="http://schemas.microsoft.com/office/drawing/2014/main" id="{F9005539-E5F8-49ED-8E5F-4AF93523E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9120" y="1735341"/>
            <a:ext cx="884664" cy="49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Immagine 93">
            <a:extLst>
              <a:ext uri="{FF2B5EF4-FFF2-40B4-BE49-F238E27FC236}">
                <a16:creationId xmlns:a16="http://schemas.microsoft.com/office/drawing/2014/main" id="{D6635BE8-609A-4C5E-B0FA-7739A09A3E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7427" y="2391182"/>
            <a:ext cx="1344695" cy="684142"/>
          </a:xfrm>
          <a:prstGeom prst="rect">
            <a:avLst/>
          </a:prstGeom>
        </p:spPr>
      </p:pic>
      <p:pic>
        <p:nvPicPr>
          <p:cNvPr id="95" name="Picture 4" descr="Noleggio Auto Lungo Termine | Noleggio Semplice">
            <a:extLst>
              <a:ext uri="{FF2B5EF4-FFF2-40B4-BE49-F238E27FC236}">
                <a16:creationId xmlns:a16="http://schemas.microsoft.com/office/drawing/2014/main" id="{67C6BB0A-3B17-4BE4-856E-E4696F14C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3908" y="8223104"/>
            <a:ext cx="777875" cy="43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Immagine 95">
            <a:extLst>
              <a:ext uri="{FF2B5EF4-FFF2-40B4-BE49-F238E27FC236}">
                <a16:creationId xmlns:a16="http://schemas.microsoft.com/office/drawing/2014/main" id="{DDF6E46A-1686-4935-BFB3-808F6F6885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70367" y="8819698"/>
            <a:ext cx="1396544" cy="710522"/>
          </a:xfrm>
          <a:prstGeom prst="rect">
            <a:avLst/>
          </a:prstGeom>
        </p:spPr>
      </p:pic>
      <p:pic>
        <p:nvPicPr>
          <p:cNvPr id="97" name="Picture 4" descr="Noleggio Auto Lungo Termine | Noleggio Semplice">
            <a:extLst>
              <a:ext uri="{FF2B5EF4-FFF2-40B4-BE49-F238E27FC236}">
                <a16:creationId xmlns:a16="http://schemas.microsoft.com/office/drawing/2014/main" id="{B4D68863-C69A-4A3C-A4CD-AB46BD11A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481" y="8759844"/>
            <a:ext cx="829961" cy="46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Immagine 97">
            <a:extLst>
              <a:ext uri="{FF2B5EF4-FFF2-40B4-BE49-F238E27FC236}">
                <a16:creationId xmlns:a16="http://schemas.microsoft.com/office/drawing/2014/main" id="{87E9913B-07EF-4AE1-B100-4ED2317F7F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19050" y="9385335"/>
            <a:ext cx="1283434" cy="652975"/>
          </a:xfrm>
          <a:prstGeom prst="rect">
            <a:avLst/>
          </a:prstGeom>
        </p:spPr>
      </p:pic>
      <p:pic>
        <p:nvPicPr>
          <p:cNvPr id="99" name="Immagine 98">
            <a:extLst>
              <a:ext uri="{FF2B5EF4-FFF2-40B4-BE49-F238E27FC236}">
                <a16:creationId xmlns:a16="http://schemas.microsoft.com/office/drawing/2014/main" id="{902E0570-BE8F-4719-828E-EB3704EE79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71753" y="4084065"/>
            <a:ext cx="784713" cy="638795"/>
          </a:xfrm>
          <a:prstGeom prst="rect">
            <a:avLst/>
          </a:prstGeom>
        </p:spPr>
      </p:pic>
      <p:pic>
        <p:nvPicPr>
          <p:cNvPr id="100" name="Immagine 99">
            <a:extLst>
              <a:ext uri="{FF2B5EF4-FFF2-40B4-BE49-F238E27FC236}">
                <a16:creationId xmlns:a16="http://schemas.microsoft.com/office/drawing/2014/main" id="{0DA9B9EA-0F96-4489-832A-65D964356E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981307" y="3003936"/>
            <a:ext cx="784713" cy="638795"/>
          </a:xfrm>
          <a:prstGeom prst="rect">
            <a:avLst/>
          </a:prstGeom>
        </p:spPr>
      </p:pic>
      <p:pic>
        <p:nvPicPr>
          <p:cNvPr id="101" name="Immagine 100">
            <a:extLst>
              <a:ext uri="{FF2B5EF4-FFF2-40B4-BE49-F238E27FC236}">
                <a16:creationId xmlns:a16="http://schemas.microsoft.com/office/drawing/2014/main" id="{651E6943-F482-4030-AC81-D48039103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70367" y="2605981"/>
            <a:ext cx="784713" cy="638795"/>
          </a:xfrm>
          <a:prstGeom prst="rect">
            <a:avLst/>
          </a:prstGeom>
        </p:spPr>
      </p:pic>
      <p:grpSp>
        <p:nvGrpSpPr>
          <p:cNvPr id="56" name="Gruppo 55">
            <a:extLst>
              <a:ext uri="{FF2B5EF4-FFF2-40B4-BE49-F238E27FC236}">
                <a16:creationId xmlns:a16="http://schemas.microsoft.com/office/drawing/2014/main" id="{71FBF1FF-707C-2643-9536-0FB16107F609}"/>
              </a:ext>
            </a:extLst>
          </p:cNvPr>
          <p:cNvGrpSpPr/>
          <p:nvPr/>
        </p:nvGrpSpPr>
        <p:grpSpPr>
          <a:xfrm>
            <a:off x="228600" y="9867877"/>
            <a:ext cx="19448085" cy="1355038"/>
            <a:chOff x="228600" y="9867877"/>
            <a:chExt cx="19448085" cy="1355038"/>
          </a:xfrm>
        </p:grpSpPr>
        <p:pic>
          <p:nvPicPr>
            <p:cNvPr id="58" name="Immagine 57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F9A60474-DD0F-5049-9203-97AC0C77F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8600" y="9867877"/>
              <a:ext cx="1420768" cy="1355038"/>
            </a:xfrm>
            <a:prstGeom prst="rect">
              <a:avLst/>
            </a:prstGeom>
          </p:spPr>
        </p:pic>
        <p:pic>
          <p:nvPicPr>
            <p:cNvPr id="59" name="object 50">
              <a:extLst>
                <a:ext uri="{FF2B5EF4-FFF2-40B4-BE49-F238E27FC236}">
                  <a16:creationId xmlns:a16="http://schemas.microsoft.com/office/drawing/2014/main" id="{A0BC8365-3D45-3B42-935D-153120387EA8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001975" y="10069465"/>
              <a:ext cx="674710" cy="883133"/>
            </a:xfrm>
            <a:prstGeom prst="rect">
              <a:avLst/>
            </a:prstGeom>
          </p:spPr>
        </p:pic>
        <p:pic>
          <p:nvPicPr>
            <p:cNvPr id="60" name="object 51">
              <a:extLst>
                <a:ext uri="{FF2B5EF4-FFF2-40B4-BE49-F238E27FC236}">
                  <a16:creationId xmlns:a16="http://schemas.microsoft.com/office/drawing/2014/main" id="{9546E79F-71A9-2743-946B-42145F449B65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20282" y="10069465"/>
              <a:ext cx="753202" cy="883133"/>
            </a:xfrm>
            <a:prstGeom prst="rect">
              <a:avLst/>
            </a:prstGeom>
          </p:spPr>
        </p:pic>
        <p:pic>
          <p:nvPicPr>
            <p:cNvPr id="61" name="object 52">
              <a:extLst>
                <a:ext uri="{FF2B5EF4-FFF2-40B4-BE49-F238E27FC236}">
                  <a16:creationId xmlns:a16="http://schemas.microsoft.com/office/drawing/2014/main" id="{7C4C3792-6024-9E42-A190-303998447682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681479" y="10033392"/>
              <a:ext cx="773253" cy="955283"/>
            </a:xfrm>
            <a:prstGeom prst="rect">
              <a:avLst/>
            </a:prstGeom>
          </p:spPr>
        </p:pic>
        <p:cxnSp>
          <p:nvCxnSpPr>
            <p:cNvPr id="64" name="Google Shape;74;p15">
              <a:extLst>
                <a:ext uri="{FF2B5EF4-FFF2-40B4-BE49-F238E27FC236}">
                  <a16:creationId xmlns:a16="http://schemas.microsoft.com/office/drawing/2014/main" id="{4F9691EB-5D51-694F-B5AB-8313CF163B9A}"/>
                </a:ext>
              </a:extLst>
            </p:cNvPr>
            <p:cNvCxnSpPr>
              <a:cxnSpLocks/>
            </p:cNvCxnSpPr>
            <p:nvPr/>
          </p:nvCxnSpPr>
          <p:spPr>
            <a:xfrm>
              <a:off x="2203450" y="10531475"/>
              <a:ext cx="13716000" cy="0"/>
            </a:xfrm>
            <a:prstGeom prst="straightConnector1">
              <a:avLst/>
            </a:prstGeom>
            <a:noFill/>
            <a:ln w="19050" cap="flat" cmpd="sng">
              <a:solidFill>
                <a:srgbClr val="A2C61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11623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0930" y="1207635"/>
            <a:ext cx="3869690" cy="2597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500" b="1" i="1" spc="-95" dirty="0">
                <a:solidFill>
                  <a:srgbClr val="D64045"/>
                </a:solidFill>
                <a:latin typeface="Verdana"/>
                <a:cs typeface="Verdana"/>
              </a:rPr>
              <a:t>Sistema</a:t>
            </a:r>
            <a:r>
              <a:rPr sz="1500" b="1" i="1" spc="-145" dirty="0">
                <a:solidFill>
                  <a:srgbClr val="D64045"/>
                </a:solidFill>
                <a:latin typeface="Verdana"/>
                <a:cs typeface="Verdana"/>
              </a:rPr>
              <a:t> </a:t>
            </a:r>
            <a:r>
              <a:rPr sz="1500" b="1" i="1" spc="-85" dirty="0">
                <a:solidFill>
                  <a:srgbClr val="D64045"/>
                </a:solidFill>
                <a:latin typeface="Verdana"/>
                <a:cs typeface="Verdana"/>
              </a:rPr>
              <a:t>Metropolitano</a:t>
            </a:r>
            <a:r>
              <a:rPr sz="1500" b="1" i="1" spc="-145" dirty="0">
                <a:solidFill>
                  <a:srgbClr val="D64045"/>
                </a:solidFill>
                <a:latin typeface="Verdana"/>
                <a:cs typeface="Verdana"/>
              </a:rPr>
              <a:t> </a:t>
            </a:r>
            <a:r>
              <a:rPr sz="1500" b="1" i="1" spc="-80" dirty="0">
                <a:solidFill>
                  <a:srgbClr val="D64045"/>
                </a:solidFill>
                <a:latin typeface="Verdana"/>
                <a:cs typeface="Verdana"/>
              </a:rPr>
              <a:t>a</a:t>
            </a:r>
            <a:r>
              <a:rPr sz="1500" b="1" i="1" spc="-145" dirty="0">
                <a:solidFill>
                  <a:srgbClr val="D64045"/>
                </a:solidFill>
                <a:latin typeface="Verdana"/>
                <a:cs typeface="Verdana"/>
              </a:rPr>
              <a:t> </a:t>
            </a:r>
            <a:r>
              <a:rPr sz="1500" b="1" i="1" spc="-170" dirty="0">
                <a:solidFill>
                  <a:srgbClr val="D64045"/>
                </a:solidFill>
                <a:latin typeface="Verdana"/>
                <a:cs typeface="Verdana"/>
              </a:rPr>
              <a:t>R</a:t>
            </a:r>
            <a:r>
              <a:rPr sz="1500" b="1" i="1" spc="-105" dirty="0">
                <a:solidFill>
                  <a:srgbClr val="D64045"/>
                </a:solidFill>
                <a:latin typeface="Verdana"/>
                <a:cs typeface="Verdana"/>
              </a:rPr>
              <a:t>ete</a:t>
            </a:r>
            <a:r>
              <a:rPr sz="1500" b="1" i="1" spc="-145" dirty="0">
                <a:solidFill>
                  <a:srgbClr val="D64045"/>
                </a:solidFill>
                <a:latin typeface="Verdana"/>
                <a:cs typeface="Verdana"/>
              </a:rPr>
              <a:t> </a:t>
            </a:r>
            <a:r>
              <a:rPr sz="1500" b="1" i="1" spc="-295" dirty="0">
                <a:solidFill>
                  <a:srgbClr val="D64045"/>
                </a:solidFill>
                <a:latin typeface="Verdana"/>
                <a:cs typeface="Verdana"/>
              </a:rPr>
              <a:t>T</a:t>
            </a:r>
            <a:r>
              <a:rPr sz="1500" b="1" i="1" spc="-70" dirty="0">
                <a:solidFill>
                  <a:srgbClr val="D64045"/>
                </a:solidFill>
                <a:latin typeface="Verdana"/>
                <a:cs typeface="Verdana"/>
              </a:rPr>
              <a:t>ranviaria</a:t>
            </a:r>
            <a:endParaRPr sz="1500"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93310" y="377359"/>
            <a:ext cx="593090" cy="796290"/>
            <a:chOff x="393310" y="377359"/>
            <a:chExt cx="593090" cy="796290"/>
          </a:xfrm>
        </p:grpSpPr>
        <p:sp>
          <p:nvSpPr>
            <p:cNvPr id="4" name="object 4"/>
            <p:cNvSpPr/>
            <p:nvPr/>
          </p:nvSpPr>
          <p:spPr>
            <a:xfrm>
              <a:off x="417814" y="607573"/>
              <a:ext cx="568960" cy="334645"/>
            </a:xfrm>
            <a:custGeom>
              <a:avLst/>
              <a:gdLst/>
              <a:ahLst/>
              <a:cxnLst/>
              <a:rect l="l" t="t" r="r" b="b"/>
              <a:pathLst>
                <a:path w="568960" h="334644">
                  <a:moveTo>
                    <a:pt x="52" y="0"/>
                  </a:moveTo>
                  <a:lnTo>
                    <a:pt x="4427" y="46847"/>
                  </a:lnTo>
                  <a:lnTo>
                    <a:pt x="25850" y="102184"/>
                  </a:lnTo>
                  <a:lnTo>
                    <a:pt x="51309" y="136393"/>
                  </a:lnTo>
                  <a:lnTo>
                    <a:pt x="82824" y="163840"/>
                  </a:lnTo>
                  <a:lnTo>
                    <a:pt x="118988" y="185628"/>
                  </a:lnTo>
                  <a:lnTo>
                    <a:pt x="158392" y="202855"/>
                  </a:lnTo>
                  <a:lnTo>
                    <a:pt x="199631" y="216625"/>
                  </a:lnTo>
                  <a:lnTo>
                    <a:pt x="241296" y="228037"/>
                  </a:lnTo>
                  <a:lnTo>
                    <a:pt x="281981" y="238193"/>
                  </a:lnTo>
                  <a:lnTo>
                    <a:pt x="320279" y="248194"/>
                  </a:lnTo>
                  <a:lnTo>
                    <a:pt x="384084" y="272135"/>
                  </a:lnTo>
                  <a:lnTo>
                    <a:pt x="421454" y="308667"/>
                  </a:lnTo>
                  <a:lnTo>
                    <a:pt x="426709" y="334408"/>
                  </a:lnTo>
                  <a:lnTo>
                    <a:pt x="568422" y="334408"/>
                  </a:lnTo>
                  <a:lnTo>
                    <a:pt x="563386" y="287072"/>
                  </a:lnTo>
                  <a:lnTo>
                    <a:pt x="548978" y="245994"/>
                  </a:lnTo>
                  <a:lnTo>
                    <a:pt x="526314" y="210667"/>
                  </a:lnTo>
                  <a:lnTo>
                    <a:pt x="496509" y="180583"/>
                  </a:lnTo>
                  <a:lnTo>
                    <a:pt x="460678" y="155236"/>
                  </a:lnTo>
                  <a:lnTo>
                    <a:pt x="419936" y="134117"/>
                  </a:lnTo>
                  <a:lnTo>
                    <a:pt x="375398" y="116721"/>
                  </a:lnTo>
                  <a:lnTo>
                    <a:pt x="328179" y="102539"/>
                  </a:lnTo>
                  <a:lnTo>
                    <a:pt x="279394" y="91065"/>
                  </a:lnTo>
                  <a:lnTo>
                    <a:pt x="236550" y="80266"/>
                  </a:lnTo>
                  <a:lnTo>
                    <a:pt x="191645" y="63331"/>
                  </a:lnTo>
                  <a:lnTo>
                    <a:pt x="156193" y="38761"/>
                  </a:lnTo>
                  <a:lnTo>
                    <a:pt x="141702" y="5057"/>
                  </a:lnTo>
                  <a:lnTo>
                    <a:pt x="141723" y="3465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2A3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24861" y="941981"/>
              <a:ext cx="561975" cy="231775"/>
            </a:xfrm>
            <a:custGeom>
              <a:avLst/>
              <a:gdLst/>
              <a:ahLst/>
              <a:cxnLst/>
              <a:rect l="l" t="t" r="r" b="b"/>
              <a:pathLst>
                <a:path w="561975" h="231775">
                  <a:moveTo>
                    <a:pt x="561375" y="0"/>
                  </a:moveTo>
                  <a:lnTo>
                    <a:pt x="419662" y="0"/>
                  </a:lnTo>
                  <a:lnTo>
                    <a:pt x="412857" y="33208"/>
                  </a:lnTo>
                  <a:lnTo>
                    <a:pt x="390454" y="61990"/>
                  </a:lnTo>
                  <a:lnTo>
                    <a:pt x="349446" y="82255"/>
                  </a:lnTo>
                  <a:lnTo>
                    <a:pt x="286828" y="89913"/>
                  </a:lnTo>
                  <a:lnTo>
                    <a:pt x="228907" y="85156"/>
                  </a:lnTo>
                  <a:lnTo>
                    <a:pt x="176187" y="71474"/>
                  </a:lnTo>
                  <a:lnTo>
                    <a:pt x="126449" y="49703"/>
                  </a:lnTo>
                  <a:lnTo>
                    <a:pt x="77474" y="20679"/>
                  </a:lnTo>
                  <a:lnTo>
                    <a:pt x="0" y="139357"/>
                  </a:lnTo>
                  <a:lnTo>
                    <a:pt x="44903" y="166660"/>
                  </a:lnTo>
                  <a:lnTo>
                    <a:pt x="90081" y="189479"/>
                  </a:lnTo>
                  <a:lnTo>
                    <a:pt x="136197" y="207598"/>
                  </a:lnTo>
                  <a:lnTo>
                    <a:pt x="183917" y="220804"/>
                  </a:lnTo>
                  <a:lnTo>
                    <a:pt x="233906" y="228885"/>
                  </a:lnTo>
                  <a:lnTo>
                    <a:pt x="286828" y="231626"/>
                  </a:lnTo>
                  <a:lnTo>
                    <a:pt x="342723" y="227835"/>
                  </a:lnTo>
                  <a:lnTo>
                    <a:pt x="392648" y="216933"/>
                  </a:lnTo>
                  <a:lnTo>
                    <a:pt x="436441" y="199616"/>
                  </a:lnTo>
                  <a:lnTo>
                    <a:pt x="473941" y="176580"/>
                  </a:lnTo>
                  <a:lnTo>
                    <a:pt x="504986" y="148523"/>
                  </a:lnTo>
                  <a:lnTo>
                    <a:pt x="529413" y="116140"/>
                  </a:lnTo>
                  <a:lnTo>
                    <a:pt x="547062" y="80127"/>
                  </a:lnTo>
                  <a:lnTo>
                    <a:pt x="557770" y="41182"/>
                  </a:lnTo>
                  <a:lnTo>
                    <a:pt x="561375" y="0"/>
                  </a:lnTo>
                  <a:close/>
                </a:path>
              </a:pathLst>
            </a:custGeom>
            <a:solidFill>
              <a:srgbClr val="FCC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4525" y="871128"/>
              <a:ext cx="141712" cy="14171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17875" y="377359"/>
              <a:ext cx="494665" cy="233679"/>
            </a:xfrm>
            <a:custGeom>
              <a:avLst/>
              <a:gdLst/>
              <a:ahLst/>
              <a:cxnLst/>
              <a:rect l="l" t="t" r="r" b="b"/>
              <a:pathLst>
                <a:path w="494665" h="233679">
                  <a:moveTo>
                    <a:pt x="238085" y="0"/>
                  </a:moveTo>
                  <a:lnTo>
                    <a:pt x="197595" y="4132"/>
                  </a:lnTo>
                  <a:lnTo>
                    <a:pt x="158793" y="12954"/>
                  </a:lnTo>
                  <a:lnTo>
                    <a:pt x="122460" y="26755"/>
                  </a:lnTo>
                  <a:lnTo>
                    <a:pt x="89376" y="45819"/>
                  </a:lnTo>
                  <a:lnTo>
                    <a:pt x="36076" y="100890"/>
                  </a:lnTo>
                  <a:lnTo>
                    <a:pt x="17420" y="137469"/>
                  </a:lnTo>
                  <a:lnTo>
                    <a:pt x="5135" y="180461"/>
                  </a:lnTo>
                  <a:lnTo>
                    <a:pt x="0" y="230152"/>
                  </a:lnTo>
                  <a:lnTo>
                    <a:pt x="141660" y="233607"/>
                  </a:lnTo>
                  <a:lnTo>
                    <a:pt x="147470" y="194322"/>
                  </a:lnTo>
                  <a:lnTo>
                    <a:pt x="165803" y="165587"/>
                  </a:lnTo>
                  <a:lnTo>
                    <a:pt x="201198" y="147946"/>
                  </a:lnTo>
                  <a:lnTo>
                    <a:pt x="258191" y="141945"/>
                  </a:lnTo>
                  <a:lnTo>
                    <a:pt x="291499" y="143521"/>
                  </a:lnTo>
                  <a:lnTo>
                    <a:pt x="328492" y="150276"/>
                  </a:lnTo>
                  <a:lnTo>
                    <a:pt x="373158" y="165247"/>
                  </a:lnTo>
                  <a:lnTo>
                    <a:pt x="429484" y="191472"/>
                  </a:lnTo>
                  <a:lnTo>
                    <a:pt x="494550" y="65570"/>
                  </a:lnTo>
                  <a:lnTo>
                    <a:pt x="449396" y="43809"/>
                  </a:lnTo>
                  <a:lnTo>
                    <a:pt x="401328" y="24640"/>
                  </a:lnTo>
                  <a:lnTo>
                    <a:pt x="361885" y="12878"/>
                  </a:lnTo>
                  <a:lnTo>
                    <a:pt x="321011" y="4660"/>
                  </a:lnTo>
                  <a:lnTo>
                    <a:pt x="279484" y="271"/>
                  </a:lnTo>
                  <a:lnTo>
                    <a:pt x="238085" y="0"/>
                  </a:lnTo>
                  <a:close/>
                </a:path>
              </a:pathLst>
            </a:custGeom>
            <a:solidFill>
              <a:srgbClr val="61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869" y="538380"/>
              <a:ext cx="141671" cy="1417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9059" y="435039"/>
              <a:ext cx="141712" cy="1417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3310" y="951513"/>
              <a:ext cx="141712" cy="141712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1114602" y="389238"/>
            <a:ext cx="16963772" cy="10395770"/>
            <a:chOff x="1114602" y="389238"/>
            <a:chExt cx="16963772" cy="10395770"/>
          </a:xfrm>
        </p:grpSpPr>
        <p:sp>
          <p:nvSpPr>
            <p:cNvPr id="12" name="object 12"/>
            <p:cNvSpPr/>
            <p:nvPr/>
          </p:nvSpPr>
          <p:spPr>
            <a:xfrm>
              <a:off x="1243019" y="420587"/>
              <a:ext cx="312420" cy="518159"/>
            </a:xfrm>
            <a:custGeom>
              <a:avLst/>
              <a:gdLst/>
              <a:ahLst/>
              <a:cxnLst/>
              <a:rect l="l" t="t" r="r" b="b"/>
              <a:pathLst>
                <a:path w="312419" h="518159">
                  <a:moveTo>
                    <a:pt x="0" y="0"/>
                  </a:moveTo>
                  <a:lnTo>
                    <a:pt x="13298" y="257196"/>
                  </a:lnTo>
                  <a:lnTo>
                    <a:pt x="127725" y="413262"/>
                  </a:lnTo>
                  <a:lnTo>
                    <a:pt x="160036" y="457100"/>
                  </a:lnTo>
                  <a:lnTo>
                    <a:pt x="193491" y="499231"/>
                  </a:lnTo>
                  <a:lnTo>
                    <a:pt x="248988" y="518092"/>
                  </a:lnTo>
                  <a:lnTo>
                    <a:pt x="282437" y="504894"/>
                  </a:lnTo>
                  <a:lnTo>
                    <a:pt x="305310" y="477619"/>
                  </a:lnTo>
                  <a:lnTo>
                    <a:pt x="312325" y="442387"/>
                  </a:lnTo>
                  <a:lnTo>
                    <a:pt x="298200" y="4053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C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85141" y="419589"/>
              <a:ext cx="251460" cy="490220"/>
            </a:xfrm>
            <a:custGeom>
              <a:avLst/>
              <a:gdLst/>
              <a:ahLst/>
              <a:cxnLst/>
              <a:rect l="l" t="t" r="r" b="b"/>
              <a:pathLst>
                <a:path w="251460" h="490219">
                  <a:moveTo>
                    <a:pt x="251405" y="0"/>
                  </a:moveTo>
                  <a:lnTo>
                    <a:pt x="0" y="330073"/>
                  </a:lnTo>
                  <a:lnTo>
                    <a:pt x="56082" y="406312"/>
                  </a:lnTo>
                  <a:lnTo>
                    <a:pt x="66514" y="426709"/>
                  </a:lnTo>
                  <a:lnTo>
                    <a:pt x="69868" y="448566"/>
                  </a:lnTo>
                  <a:lnTo>
                    <a:pt x="66399" y="470201"/>
                  </a:lnTo>
                  <a:lnTo>
                    <a:pt x="56364" y="489932"/>
                  </a:lnTo>
                  <a:lnTo>
                    <a:pt x="237385" y="252275"/>
                  </a:lnTo>
                  <a:lnTo>
                    <a:pt x="237385" y="42323"/>
                  </a:lnTo>
                  <a:lnTo>
                    <a:pt x="238337" y="30678"/>
                  </a:lnTo>
                  <a:lnTo>
                    <a:pt x="241093" y="19642"/>
                  </a:lnTo>
                  <a:lnTo>
                    <a:pt x="245500" y="9365"/>
                  </a:lnTo>
                  <a:lnTo>
                    <a:pt x="251405" y="0"/>
                  </a:lnTo>
                  <a:close/>
                </a:path>
              </a:pathLst>
            </a:custGeom>
            <a:solidFill>
              <a:srgbClr val="D640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13294" y="749666"/>
              <a:ext cx="141705" cy="189083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722513" y="391064"/>
              <a:ext cx="142240" cy="687705"/>
            </a:xfrm>
            <a:custGeom>
              <a:avLst/>
              <a:gdLst/>
              <a:ahLst/>
              <a:cxnLst/>
              <a:rect l="l" t="t" r="r" b="b"/>
              <a:pathLst>
                <a:path w="142239" h="687705">
                  <a:moveTo>
                    <a:pt x="141706" y="71615"/>
                  </a:moveTo>
                  <a:lnTo>
                    <a:pt x="130746" y="32969"/>
                  </a:lnTo>
                  <a:lnTo>
                    <a:pt x="100317" y="5930"/>
                  </a:lnTo>
                  <a:lnTo>
                    <a:pt x="78498" y="0"/>
                  </a:lnTo>
                  <a:lnTo>
                    <a:pt x="70866" y="0"/>
                  </a:lnTo>
                  <a:lnTo>
                    <a:pt x="32994" y="10960"/>
                  </a:lnTo>
                  <a:lnTo>
                    <a:pt x="3708" y="48171"/>
                  </a:lnTo>
                  <a:lnTo>
                    <a:pt x="88" y="71615"/>
                  </a:lnTo>
                  <a:lnTo>
                    <a:pt x="0" y="280809"/>
                  </a:lnTo>
                  <a:lnTo>
                    <a:pt x="0" y="687285"/>
                  </a:lnTo>
                  <a:lnTo>
                    <a:pt x="141706" y="687285"/>
                  </a:lnTo>
                  <a:lnTo>
                    <a:pt x="141706" y="71615"/>
                  </a:lnTo>
                  <a:close/>
                </a:path>
              </a:pathLst>
            </a:custGeom>
            <a:solidFill>
              <a:srgbClr val="61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4602" y="461917"/>
              <a:ext cx="142240" cy="616585"/>
            </a:xfrm>
            <a:custGeom>
              <a:avLst/>
              <a:gdLst/>
              <a:ahLst/>
              <a:cxnLst/>
              <a:rect l="l" t="t" r="r" b="b"/>
              <a:pathLst>
                <a:path w="142240" h="616585">
                  <a:moveTo>
                    <a:pt x="141719" y="0"/>
                  </a:moveTo>
                  <a:lnTo>
                    <a:pt x="138887" y="927"/>
                  </a:lnTo>
                  <a:lnTo>
                    <a:pt x="0" y="927"/>
                  </a:lnTo>
                  <a:lnTo>
                    <a:pt x="0" y="616432"/>
                  </a:lnTo>
                  <a:lnTo>
                    <a:pt x="141706" y="616432"/>
                  </a:lnTo>
                  <a:lnTo>
                    <a:pt x="141706" y="215849"/>
                  </a:lnTo>
                  <a:lnTo>
                    <a:pt x="141719" y="0"/>
                  </a:lnTo>
                  <a:close/>
                </a:path>
              </a:pathLst>
            </a:custGeom>
            <a:solidFill>
              <a:srgbClr val="EB66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14610" y="1006511"/>
              <a:ext cx="141712" cy="14171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2526" y="1006511"/>
              <a:ext cx="141702" cy="14171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14610" y="391054"/>
              <a:ext cx="142240" cy="142240"/>
            </a:xfrm>
            <a:custGeom>
              <a:avLst/>
              <a:gdLst/>
              <a:ahLst/>
              <a:cxnLst/>
              <a:rect l="l" t="t" r="r" b="b"/>
              <a:pathLst>
                <a:path w="142240" h="142240">
                  <a:moveTo>
                    <a:pt x="70856" y="0"/>
                  </a:moveTo>
                  <a:lnTo>
                    <a:pt x="43277" y="5568"/>
                  </a:lnTo>
                  <a:lnTo>
                    <a:pt x="20754" y="20754"/>
                  </a:lnTo>
                  <a:lnTo>
                    <a:pt x="5568" y="43277"/>
                  </a:lnTo>
                  <a:lnTo>
                    <a:pt x="0" y="70856"/>
                  </a:lnTo>
                  <a:lnTo>
                    <a:pt x="5568" y="98435"/>
                  </a:lnTo>
                  <a:lnTo>
                    <a:pt x="20754" y="120958"/>
                  </a:lnTo>
                  <a:lnTo>
                    <a:pt x="43277" y="136144"/>
                  </a:lnTo>
                  <a:lnTo>
                    <a:pt x="70856" y="141712"/>
                  </a:lnTo>
                  <a:lnTo>
                    <a:pt x="98435" y="136144"/>
                  </a:lnTo>
                  <a:lnTo>
                    <a:pt x="120958" y="120958"/>
                  </a:lnTo>
                  <a:lnTo>
                    <a:pt x="136144" y="98435"/>
                  </a:lnTo>
                  <a:lnTo>
                    <a:pt x="141712" y="70856"/>
                  </a:lnTo>
                  <a:lnTo>
                    <a:pt x="136144" y="43277"/>
                  </a:lnTo>
                  <a:lnTo>
                    <a:pt x="120958" y="20754"/>
                  </a:lnTo>
                  <a:lnTo>
                    <a:pt x="98435" y="5568"/>
                  </a:lnTo>
                  <a:lnTo>
                    <a:pt x="70856" y="0"/>
                  </a:lnTo>
                  <a:close/>
                </a:path>
              </a:pathLst>
            </a:custGeom>
            <a:solidFill>
              <a:srgbClr val="F2A3A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22526" y="391054"/>
              <a:ext cx="141702" cy="14171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000072" y="428848"/>
              <a:ext cx="440055" cy="680720"/>
            </a:xfrm>
            <a:custGeom>
              <a:avLst/>
              <a:gdLst/>
              <a:ahLst/>
              <a:cxnLst/>
              <a:rect l="l" t="t" r="r" b="b"/>
              <a:pathLst>
                <a:path w="440055" h="680719">
                  <a:moveTo>
                    <a:pt x="313131" y="0"/>
                  </a:moveTo>
                  <a:lnTo>
                    <a:pt x="0" y="616441"/>
                  </a:lnTo>
                  <a:lnTo>
                    <a:pt x="126352" y="680618"/>
                  </a:lnTo>
                  <a:lnTo>
                    <a:pt x="439484" y="64176"/>
                  </a:lnTo>
                  <a:lnTo>
                    <a:pt x="313131" y="0"/>
                  </a:lnTo>
                  <a:close/>
                </a:path>
              </a:pathLst>
            </a:custGeom>
            <a:solidFill>
              <a:srgbClr val="69C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313185" y="428811"/>
              <a:ext cx="440055" cy="680720"/>
            </a:xfrm>
            <a:custGeom>
              <a:avLst/>
              <a:gdLst/>
              <a:ahLst/>
              <a:cxnLst/>
              <a:rect l="l" t="t" r="r" b="b"/>
              <a:pathLst>
                <a:path w="440055" h="680719">
                  <a:moveTo>
                    <a:pt x="126352" y="0"/>
                  </a:moveTo>
                  <a:lnTo>
                    <a:pt x="0" y="64176"/>
                  </a:lnTo>
                  <a:lnTo>
                    <a:pt x="313131" y="680618"/>
                  </a:lnTo>
                  <a:lnTo>
                    <a:pt x="439484" y="616441"/>
                  </a:lnTo>
                  <a:lnTo>
                    <a:pt x="126352" y="0"/>
                  </a:lnTo>
                  <a:close/>
                </a:path>
              </a:pathLst>
            </a:custGeom>
            <a:solidFill>
              <a:srgbClr val="FCC9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05532" y="390053"/>
              <a:ext cx="141661" cy="22733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290760" y="823788"/>
              <a:ext cx="262890" cy="142240"/>
            </a:xfrm>
            <a:custGeom>
              <a:avLst/>
              <a:gdLst/>
              <a:ahLst/>
              <a:cxnLst/>
              <a:rect l="l" t="t" r="r" b="b"/>
              <a:pathLst>
                <a:path w="262889" h="142240">
                  <a:moveTo>
                    <a:pt x="190423" y="0"/>
                  </a:moveTo>
                  <a:lnTo>
                    <a:pt x="70846" y="0"/>
                  </a:lnTo>
                  <a:lnTo>
                    <a:pt x="43272" y="5567"/>
                  </a:lnTo>
                  <a:lnTo>
                    <a:pt x="20753" y="20750"/>
                  </a:lnTo>
                  <a:lnTo>
                    <a:pt x="5568" y="43272"/>
                  </a:lnTo>
                  <a:lnTo>
                    <a:pt x="0" y="70856"/>
                  </a:lnTo>
                  <a:lnTo>
                    <a:pt x="5568" y="98435"/>
                  </a:lnTo>
                  <a:lnTo>
                    <a:pt x="20753" y="120958"/>
                  </a:lnTo>
                  <a:lnTo>
                    <a:pt x="43272" y="136144"/>
                  </a:lnTo>
                  <a:lnTo>
                    <a:pt x="70846" y="141712"/>
                  </a:lnTo>
                  <a:lnTo>
                    <a:pt x="262400" y="141712"/>
                  </a:lnTo>
                  <a:lnTo>
                    <a:pt x="190423" y="0"/>
                  </a:lnTo>
                  <a:close/>
                </a:path>
              </a:pathLst>
            </a:custGeom>
            <a:solidFill>
              <a:srgbClr val="1C3D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481244" y="823790"/>
              <a:ext cx="186256" cy="14171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90760" y="823788"/>
              <a:ext cx="141702" cy="14171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92396" y="1006498"/>
              <a:ext cx="141712" cy="14171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8594" y="1006498"/>
              <a:ext cx="141712" cy="1417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05495" y="389238"/>
              <a:ext cx="141712" cy="14171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857022" y="460928"/>
              <a:ext cx="142240" cy="616585"/>
            </a:xfrm>
            <a:custGeom>
              <a:avLst/>
              <a:gdLst/>
              <a:ahLst/>
              <a:cxnLst/>
              <a:rect l="l" t="t" r="r" b="b"/>
              <a:pathLst>
                <a:path w="142239" h="616585">
                  <a:moveTo>
                    <a:pt x="141712" y="0"/>
                  </a:moveTo>
                  <a:lnTo>
                    <a:pt x="0" y="0"/>
                  </a:lnTo>
                  <a:lnTo>
                    <a:pt x="0" y="616431"/>
                  </a:lnTo>
                  <a:lnTo>
                    <a:pt x="141712" y="616431"/>
                  </a:lnTo>
                  <a:lnTo>
                    <a:pt x="141712" y="0"/>
                  </a:lnTo>
                  <a:close/>
                </a:path>
              </a:pathLst>
            </a:custGeom>
            <a:solidFill>
              <a:srgbClr val="1C3D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57020" y="750482"/>
              <a:ext cx="353448" cy="141718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3172080" y="867909"/>
              <a:ext cx="288925" cy="253365"/>
            </a:xfrm>
            <a:custGeom>
              <a:avLst/>
              <a:gdLst/>
              <a:ahLst/>
              <a:cxnLst/>
              <a:rect l="l" t="t" r="r" b="b"/>
              <a:pathLst>
                <a:path w="288925" h="253365">
                  <a:moveTo>
                    <a:pt x="160330" y="0"/>
                  </a:moveTo>
                  <a:lnTo>
                    <a:pt x="103051" y="19178"/>
                  </a:lnTo>
                  <a:lnTo>
                    <a:pt x="52501" y="24292"/>
                  </a:lnTo>
                  <a:lnTo>
                    <a:pt x="0" y="24292"/>
                  </a:lnTo>
                  <a:lnTo>
                    <a:pt x="176643" y="252788"/>
                  </a:lnTo>
                  <a:lnTo>
                    <a:pt x="288755" y="166131"/>
                  </a:lnTo>
                  <a:lnTo>
                    <a:pt x="160330" y="0"/>
                  </a:lnTo>
                  <a:close/>
                </a:path>
              </a:pathLst>
            </a:custGeom>
            <a:solidFill>
              <a:srgbClr val="69C4D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2927877" y="390073"/>
              <a:ext cx="548005" cy="478155"/>
            </a:xfrm>
            <a:custGeom>
              <a:avLst/>
              <a:gdLst/>
              <a:ahLst/>
              <a:cxnLst/>
              <a:rect l="l" t="t" r="r" b="b"/>
              <a:pathLst>
                <a:path w="548004" h="478155">
                  <a:moveTo>
                    <a:pt x="296744" y="0"/>
                  </a:moveTo>
                  <a:lnTo>
                    <a:pt x="0" y="0"/>
                  </a:lnTo>
                  <a:lnTo>
                    <a:pt x="70856" y="141712"/>
                  </a:lnTo>
                  <a:lnTo>
                    <a:pt x="296703" y="141712"/>
                  </a:lnTo>
                  <a:lnTo>
                    <a:pt x="338552" y="149395"/>
                  </a:lnTo>
                  <a:lnTo>
                    <a:pt x="370852" y="169914"/>
                  </a:lnTo>
                  <a:lnTo>
                    <a:pt x="392981" y="199572"/>
                  </a:lnTo>
                  <a:lnTo>
                    <a:pt x="404314" y="234670"/>
                  </a:lnTo>
                  <a:lnTo>
                    <a:pt x="404231" y="271511"/>
                  </a:lnTo>
                  <a:lnTo>
                    <a:pt x="367319" y="335628"/>
                  </a:lnTo>
                  <a:lnTo>
                    <a:pt x="329246" y="355507"/>
                  </a:lnTo>
                  <a:lnTo>
                    <a:pt x="296703" y="360407"/>
                  </a:lnTo>
                  <a:lnTo>
                    <a:pt x="279635" y="360407"/>
                  </a:lnTo>
                  <a:lnTo>
                    <a:pt x="282357" y="360491"/>
                  </a:lnTo>
                  <a:lnTo>
                    <a:pt x="324610" y="377031"/>
                  </a:lnTo>
                  <a:lnTo>
                    <a:pt x="404542" y="477817"/>
                  </a:lnTo>
                  <a:lnTo>
                    <a:pt x="444947" y="453690"/>
                  </a:lnTo>
                  <a:lnTo>
                    <a:pt x="479813" y="422817"/>
                  </a:lnTo>
                  <a:lnTo>
                    <a:pt x="508335" y="386157"/>
                  </a:lnTo>
                  <a:lnTo>
                    <a:pt x="529705" y="344670"/>
                  </a:lnTo>
                  <a:lnTo>
                    <a:pt x="543117" y="299318"/>
                  </a:lnTo>
                  <a:lnTo>
                    <a:pt x="547763" y="251060"/>
                  </a:lnTo>
                  <a:lnTo>
                    <a:pt x="543735" y="205996"/>
                  </a:lnTo>
                  <a:lnTo>
                    <a:pt x="532094" y="163556"/>
                  </a:lnTo>
                  <a:lnTo>
                    <a:pt x="513545" y="124455"/>
                  </a:lnTo>
                  <a:lnTo>
                    <a:pt x="488796" y="89408"/>
                  </a:lnTo>
                  <a:lnTo>
                    <a:pt x="458551" y="59130"/>
                  </a:lnTo>
                  <a:lnTo>
                    <a:pt x="423518" y="34335"/>
                  </a:lnTo>
                  <a:lnTo>
                    <a:pt x="384401" y="15739"/>
                  </a:lnTo>
                  <a:lnTo>
                    <a:pt x="341908" y="4055"/>
                  </a:lnTo>
                  <a:lnTo>
                    <a:pt x="296744" y="0"/>
                  </a:lnTo>
                  <a:close/>
                </a:path>
              </a:pathLst>
            </a:custGeom>
            <a:solidFill>
              <a:srgbClr val="EB66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2927879" y="460930"/>
              <a:ext cx="71120" cy="71120"/>
            </a:xfrm>
            <a:custGeom>
              <a:avLst/>
              <a:gdLst/>
              <a:ahLst/>
              <a:cxnLst/>
              <a:rect l="l" t="t" r="r" b="b"/>
              <a:pathLst>
                <a:path w="71119" h="71120">
                  <a:moveTo>
                    <a:pt x="70856" y="0"/>
                  </a:moveTo>
                  <a:lnTo>
                    <a:pt x="0" y="70856"/>
                  </a:lnTo>
                  <a:lnTo>
                    <a:pt x="70856" y="70856"/>
                  </a:lnTo>
                  <a:lnTo>
                    <a:pt x="70856" y="0"/>
                  </a:lnTo>
                  <a:close/>
                </a:path>
              </a:pathLst>
            </a:custGeom>
            <a:solidFill>
              <a:srgbClr val="1C3D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136660" y="750481"/>
              <a:ext cx="195749" cy="141712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333927" y="1006508"/>
              <a:ext cx="141712" cy="14171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57025" y="1006508"/>
              <a:ext cx="141712" cy="141712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2857025" y="390077"/>
              <a:ext cx="142240" cy="142240"/>
            </a:xfrm>
            <a:custGeom>
              <a:avLst/>
              <a:gdLst/>
              <a:ahLst/>
              <a:cxnLst/>
              <a:rect l="l" t="t" r="r" b="b"/>
              <a:pathLst>
                <a:path w="142239" h="142240">
                  <a:moveTo>
                    <a:pt x="70856" y="0"/>
                  </a:moveTo>
                  <a:lnTo>
                    <a:pt x="43277" y="5568"/>
                  </a:lnTo>
                  <a:lnTo>
                    <a:pt x="20754" y="20754"/>
                  </a:lnTo>
                  <a:lnTo>
                    <a:pt x="5568" y="43277"/>
                  </a:lnTo>
                  <a:lnTo>
                    <a:pt x="0" y="70856"/>
                  </a:lnTo>
                  <a:lnTo>
                    <a:pt x="5568" y="98435"/>
                  </a:lnTo>
                  <a:lnTo>
                    <a:pt x="20754" y="120958"/>
                  </a:lnTo>
                  <a:lnTo>
                    <a:pt x="43277" y="136144"/>
                  </a:lnTo>
                  <a:lnTo>
                    <a:pt x="70856" y="141712"/>
                  </a:lnTo>
                  <a:lnTo>
                    <a:pt x="98435" y="136144"/>
                  </a:lnTo>
                  <a:lnTo>
                    <a:pt x="120958" y="120958"/>
                  </a:lnTo>
                  <a:lnTo>
                    <a:pt x="136144" y="98435"/>
                  </a:lnTo>
                  <a:lnTo>
                    <a:pt x="141712" y="70856"/>
                  </a:lnTo>
                  <a:lnTo>
                    <a:pt x="136144" y="43277"/>
                  </a:lnTo>
                  <a:lnTo>
                    <a:pt x="120958" y="20754"/>
                  </a:lnTo>
                  <a:lnTo>
                    <a:pt x="98435" y="5568"/>
                  </a:lnTo>
                  <a:lnTo>
                    <a:pt x="70856" y="0"/>
                  </a:lnTo>
                  <a:close/>
                </a:path>
              </a:pathLst>
            </a:custGeom>
            <a:solidFill>
              <a:srgbClr val="30C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608162" y="390082"/>
              <a:ext cx="517525" cy="142240"/>
            </a:xfrm>
            <a:custGeom>
              <a:avLst/>
              <a:gdLst/>
              <a:ahLst/>
              <a:cxnLst/>
              <a:rect l="l" t="t" r="r" b="b"/>
              <a:pathLst>
                <a:path w="517525" h="142240">
                  <a:moveTo>
                    <a:pt x="517240" y="0"/>
                  </a:moveTo>
                  <a:lnTo>
                    <a:pt x="0" y="0"/>
                  </a:lnTo>
                  <a:lnTo>
                    <a:pt x="0" y="141712"/>
                  </a:lnTo>
                  <a:lnTo>
                    <a:pt x="517240" y="141712"/>
                  </a:lnTo>
                  <a:lnTo>
                    <a:pt x="517240" y="0"/>
                  </a:lnTo>
                  <a:close/>
                </a:path>
              </a:pathLst>
            </a:custGeom>
            <a:solidFill>
              <a:srgbClr val="D640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795926" y="531795"/>
              <a:ext cx="142240" cy="546100"/>
            </a:xfrm>
            <a:custGeom>
              <a:avLst/>
              <a:gdLst/>
              <a:ahLst/>
              <a:cxnLst/>
              <a:rect l="l" t="t" r="r" b="b"/>
              <a:pathLst>
                <a:path w="142239" h="546100">
                  <a:moveTo>
                    <a:pt x="141712" y="0"/>
                  </a:moveTo>
                  <a:lnTo>
                    <a:pt x="0" y="0"/>
                  </a:lnTo>
                  <a:lnTo>
                    <a:pt x="0" y="545575"/>
                  </a:lnTo>
                  <a:lnTo>
                    <a:pt x="141712" y="545575"/>
                  </a:lnTo>
                  <a:lnTo>
                    <a:pt x="141712" y="0"/>
                  </a:lnTo>
                  <a:close/>
                </a:path>
              </a:pathLst>
            </a:custGeom>
            <a:solidFill>
              <a:srgbClr val="30C4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3795923" y="390082"/>
              <a:ext cx="141712" cy="14170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54542" y="390082"/>
              <a:ext cx="141712" cy="14171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37308" y="390082"/>
              <a:ext cx="141712" cy="14171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795926" y="1006511"/>
              <a:ext cx="141712" cy="14171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6162199" y="9784236"/>
              <a:ext cx="753202" cy="88313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495281" y="523541"/>
              <a:ext cx="16583093" cy="10261467"/>
            </a:xfrm>
            <a:prstGeom prst="rect">
              <a:avLst/>
            </a:prstGeom>
          </p:spPr>
        </p:pic>
      </p:grpSp>
      <p:sp>
        <p:nvSpPr>
          <p:cNvPr id="50" name="object 50"/>
          <p:cNvSpPr txBox="1"/>
          <p:nvPr/>
        </p:nvSpPr>
        <p:spPr>
          <a:xfrm>
            <a:off x="13717277" y="8716416"/>
            <a:ext cx="63373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114" dirty="0">
                <a:solidFill>
                  <a:srgbClr val="3A3A3A"/>
                </a:solidFill>
                <a:latin typeface="Arial"/>
                <a:cs typeface="Arial"/>
              </a:rPr>
              <a:t>PI</a:t>
            </a:r>
            <a:r>
              <a:rPr sz="1350" b="1" spc="-225" dirty="0">
                <a:solidFill>
                  <a:srgbClr val="3A3A3A"/>
                </a:solidFill>
                <a:latin typeface="Arial"/>
                <a:cs typeface="Arial"/>
              </a:rPr>
              <a:t>O</a:t>
            </a:r>
            <a:r>
              <a:rPr sz="1350" b="1" spc="-175" dirty="0">
                <a:solidFill>
                  <a:srgbClr val="3A3A3A"/>
                </a:solidFill>
                <a:latin typeface="Arial"/>
                <a:cs typeface="Arial"/>
              </a:rPr>
              <a:t>VESE</a:t>
            </a:r>
            <a:endParaRPr sz="135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3495470" y="8334302"/>
            <a:ext cx="38925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110" dirty="0">
                <a:solidFill>
                  <a:srgbClr val="3A3A3A"/>
                </a:solidFill>
                <a:latin typeface="Arial"/>
                <a:cs typeface="Arial"/>
              </a:rPr>
              <a:t>NANI</a:t>
            </a:r>
            <a:endParaRPr sz="135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3017445" y="7520331"/>
            <a:ext cx="74104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180" dirty="0">
                <a:solidFill>
                  <a:srgbClr val="3A3A3A"/>
                </a:solidFill>
                <a:latin typeface="Arial"/>
                <a:cs typeface="Arial"/>
              </a:rPr>
              <a:t>CORNA</a:t>
            </a:r>
            <a:r>
              <a:rPr sz="1350" b="1" spc="-210" dirty="0">
                <a:solidFill>
                  <a:srgbClr val="3A3A3A"/>
                </a:solidFill>
                <a:latin typeface="Arial"/>
                <a:cs typeface="Arial"/>
              </a:rPr>
              <a:t>R</a:t>
            </a:r>
            <a:r>
              <a:rPr sz="1350" b="1" spc="-250" dirty="0">
                <a:solidFill>
                  <a:srgbClr val="3A3A3A"/>
                </a:solidFill>
                <a:latin typeface="Arial"/>
                <a:cs typeface="Arial"/>
              </a:rPr>
              <a:t>O</a:t>
            </a:r>
            <a:endParaRPr sz="135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12777923" y="7074845"/>
            <a:ext cx="842644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210" dirty="0">
                <a:solidFill>
                  <a:srgbClr val="3A3A3A"/>
                </a:solidFill>
                <a:latin typeface="Arial"/>
                <a:cs typeface="Arial"/>
              </a:rPr>
              <a:t>P</a:t>
            </a:r>
            <a:r>
              <a:rPr sz="1350" b="1" spc="-160" dirty="0">
                <a:solidFill>
                  <a:srgbClr val="3A3A3A"/>
                </a:solidFill>
                <a:latin typeface="Arial"/>
                <a:cs typeface="Arial"/>
              </a:rPr>
              <a:t>A</a:t>
            </a:r>
            <a:r>
              <a:rPr sz="1350" b="1" spc="-204" dirty="0">
                <a:solidFill>
                  <a:srgbClr val="3A3A3A"/>
                </a:solidFill>
                <a:latin typeface="Arial"/>
                <a:cs typeface="Arial"/>
              </a:rPr>
              <a:t>RC</a:t>
            </a:r>
            <a:r>
              <a:rPr sz="1350" b="1" spc="-220" dirty="0">
                <a:solidFill>
                  <a:srgbClr val="3A3A3A"/>
                </a:solidFill>
                <a:latin typeface="Arial"/>
                <a:cs typeface="Arial"/>
              </a:rPr>
              <a:t>O</a:t>
            </a:r>
            <a:r>
              <a:rPr sz="1350" b="1" spc="-75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1350" b="1" spc="-105" dirty="0">
                <a:solidFill>
                  <a:srgbClr val="3A3A3A"/>
                </a:solidFill>
                <a:latin typeface="Arial"/>
                <a:cs typeface="Arial"/>
              </a:rPr>
              <a:t>IRIS</a:t>
            </a:r>
            <a:endParaRPr sz="135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2518807" y="6638387"/>
            <a:ext cx="109347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160" dirty="0">
                <a:solidFill>
                  <a:srgbClr val="3A3A3A"/>
                </a:solidFill>
                <a:latin typeface="Arial"/>
                <a:cs typeface="Arial"/>
              </a:rPr>
              <a:t>SANT’ANTONIO</a:t>
            </a:r>
            <a:endParaRPr sz="135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2291721" y="6194774"/>
            <a:ext cx="87503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145" dirty="0">
                <a:solidFill>
                  <a:srgbClr val="3A3A3A"/>
                </a:solidFill>
                <a:latin typeface="Arial"/>
                <a:cs typeface="Arial"/>
              </a:rPr>
              <a:t>FORCELLINI</a:t>
            </a:r>
            <a:endParaRPr sz="135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1574342" y="4973987"/>
            <a:ext cx="1296688" cy="1055370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350" b="1" spc="-190" dirty="0">
                <a:solidFill>
                  <a:srgbClr val="3A3A3A"/>
                </a:solidFill>
                <a:latin typeface="Arial"/>
                <a:cs typeface="Arial"/>
              </a:rPr>
              <a:t>MORGAGNI</a:t>
            </a:r>
            <a:endParaRPr sz="13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150" dirty="0">
              <a:latin typeface="Arial"/>
              <a:cs typeface="Arial"/>
            </a:endParaRPr>
          </a:p>
          <a:p>
            <a:pPr marL="271780" marR="120650">
              <a:lnSpc>
                <a:spcPct val="69000"/>
              </a:lnSpc>
            </a:pPr>
            <a:r>
              <a:rPr sz="1350" b="1" spc="-180" dirty="0">
                <a:solidFill>
                  <a:srgbClr val="3A3A3A"/>
                </a:solidFill>
                <a:latin typeface="Arial"/>
                <a:cs typeface="Arial"/>
              </a:rPr>
              <a:t>OSPE</a:t>
            </a:r>
            <a:r>
              <a:rPr sz="1350" b="1" spc="-235" dirty="0">
                <a:solidFill>
                  <a:srgbClr val="3A3A3A"/>
                </a:solidFill>
                <a:latin typeface="Arial"/>
                <a:cs typeface="Arial"/>
              </a:rPr>
              <a:t>D</a:t>
            </a:r>
            <a:r>
              <a:rPr sz="1350" b="1" spc="-125" dirty="0">
                <a:solidFill>
                  <a:srgbClr val="3A3A3A"/>
                </a:solidFill>
                <a:latin typeface="Arial"/>
                <a:cs typeface="Arial"/>
              </a:rPr>
              <a:t>ALE  </a:t>
            </a:r>
            <a:r>
              <a:rPr sz="1350" b="1" spc="-120" dirty="0">
                <a:solidFill>
                  <a:srgbClr val="3A3A3A"/>
                </a:solidFill>
                <a:latin typeface="Arial"/>
                <a:cs typeface="Arial"/>
              </a:rPr>
              <a:t>CIVILE</a:t>
            </a:r>
            <a:endParaRPr sz="1350" dirty="0">
              <a:latin typeface="Arial"/>
              <a:cs typeface="Arial"/>
            </a:endParaRPr>
          </a:p>
          <a:p>
            <a:pPr marL="514984">
              <a:lnSpc>
                <a:spcPct val="100000"/>
              </a:lnSpc>
              <a:spcBef>
                <a:spcPts val="450"/>
              </a:spcBef>
            </a:pPr>
            <a:r>
              <a:rPr sz="1350" b="1" spc="-170" dirty="0">
                <a:solidFill>
                  <a:srgbClr val="3A3A3A"/>
                </a:solidFill>
                <a:latin typeface="Arial"/>
                <a:cs typeface="Arial"/>
              </a:rPr>
              <a:t>SOGRAFI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16096603" y="1776065"/>
            <a:ext cx="917575" cy="37211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5080" indent="154940">
              <a:lnSpc>
                <a:spcPct val="69000"/>
              </a:lnSpc>
              <a:spcBef>
                <a:spcPts val="590"/>
              </a:spcBef>
            </a:pPr>
            <a:r>
              <a:rPr sz="1350" b="1" spc="-175" dirty="0">
                <a:solidFill>
                  <a:srgbClr val="FFFFFF"/>
                </a:solidFill>
                <a:latin typeface="Arial"/>
                <a:cs typeface="Arial"/>
              </a:rPr>
              <a:t>BUS</a:t>
            </a:r>
            <a:r>
              <a:rPr sz="1350" b="1" spc="-17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5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90" dirty="0">
                <a:solidFill>
                  <a:srgbClr val="FFFFFF"/>
                </a:solidFill>
                <a:latin typeface="Arial"/>
                <a:cs typeface="Arial"/>
              </a:rPr>
              <a:t>DI  </a:t>
            </a:r>
            <a:r>
              <a:rPr sz="1350" b="1" spc="-160" dirty="0">
                <a:solidFill>
                  <a:srgbClr val="FFFFFF"/>
                </a:solidFill>
                <a:latin typeface="Arial"/>
                <a:cs typeface="Arial"/>
              </a:rPr>
              <a:t>VIGON</a:t>
            </a:r>
            <a:r>
              <a:rPr sz="1350" b="1" spc="-27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1350" b="1" spc="-16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5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120" dirty="0">
                <a:solidFill>
                  <a:srgbClr val="FFFFFF"/>
                </a:solidFill>
                <a:latin typeface="Arial"/>
                <a:cs typeface="Arial"/>
              </a:rPr>
              <a:t>RFI</a:t>
            </a:r>
            <a:endParaRPr sz="135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3309178" y="2773277"/>
            <a:ext cx="1332865" cy="37211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5080" indent="124460">
              <a:lnSpc>
                <a:spcPct val="69000"/>
              </a:lnSpc>
              <a:spcBef>
                <a:spcPts val="590"/>
              </a:spcBef>
            </a:pPr>
            <a:r>
              <a:rPr sz="1350" b="1" spc="-130" dirty="0">
                <a:solidFill>
                  <a:srgbClr val="FFFFFF"/>
                </a:solidFill>
                <a:latin typeface="Arial"/>
                <a:cs typeface="Arial"/>
              </a:rPr>
              <a:t>S.L</a:t>
            </a:r>
            <a:r>
              <a:rPr sz="1350" b="1" spc="-155" dirty="0">
                <a:solidFill>
                  <a:srgbClr val="FFFFFF"/>
                </a:solidFill>
                <a:latin typeface="Arial"/>
                <a:cs typeface="Arial"/>
              </a:rPr>
              <a:t>AZ</a:t>
            </a:r>
            <a:r>
              <a:rPr sz="1350" b="1" spc="-260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1350" b="1" spc="-17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50" b="1" spc="-2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350" b="1" spc="-2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35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100" dirty="0">
                <a:solidFill>
                  <a:srgbClr val="FFFFFF"/>
                </a:solidFill>
                <a:latin typeface="Arial"/>
                <a:cs typeface="Arial"/>
              </a:rPr>
              <a:t>RFI  </a:t>
            </a:r>
            <a:r>
              <a:rPr sz="1350" b="1" spc="-180" dirty="0">
                <a:solidFill>
                  <a:srgbClr val="FFFFFF"/>
                </a:solidFill>
                <a:latin typeface="Arial"/>
                <a:cs typeface="Arial"/>
              </a:rPr>
              <a:t>OSPE</a:t>
            </a:r>
            <a:r>
              <a:rPr sz="1350" b="1" spc="-23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350" b="1" spc="-165" dirty="0">
                <a:solidFill>
                  <a:srgbClr val="FFFFFF"/>
                </a:solidFill>
                <a:latin typeface="Arial"/>
                <a:cs typeface="Arial"/>
              </a:rPr>
              <a:t>ALE</a:t>
            </a:r>
            <a:r>
              <a:rPr sz="135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155" dirty="0">
                <a:solidFill>
                  <a:srgbClr val="FFFFFF"/>
                </a:solidFill>
                <a:latin typeface="Arial"/>
                <a:cs typeface="Arial"/>
              </a:rPr>
              <a:t>PD</a:t>
            </a:r>
            <a:r>
              <a:rPr sz="135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175" dirty="0">
                <a:solidFill>
                  <a:srgbClr val="FFFFFF"/>
                </a:solidFill>
                <a:latin typeface="Arial"/>
                <a:cs typeface="Arial"/>
              </a:rPr>
              <a:t>EST</a:t>
            </a:r>
            <a:endParaRPr sz="13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2120802" y="493524"/>
            <a:ext cx="1516380" cy="37211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5080" indent="105410">
              <a:lnSpc>
                <a:spcPct val="69000"/>
              </a:lnSpc>
              <a:spcBef>
                <a:spcPts val="590"/>
              </a:spcBef>
            </a:pPr>
            <a:r>
              <a:rPr sz="1350" b="1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350" b="1" spc="-17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50" b="1" spc="-155" dirty="0">
                <a:solidFill>
                  <a:srgbClr val="FFFFFF"/>
                </a:solidFill>
                <a:latin typeface="Arial"/>
                <a:cs typeface="Arial"/>
              </a:rPr>
              <a:t>POLINE</a:t>
            </a:r>
            <a:r>
              <a:rPr sz="1350" b="1" spc="-17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5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155" dirty="0">
                <a:solidFill>
                  <a:srgbClr val="FFFFFF"/>
                </a:solidFill>
                <a:latin typeface="Arial"/>
                <a:cs typeface="Arial"/>
              </a:rPr>
              <a:t>NORD  </a:t>
            </a:r>
            <a:r>
              <a:rPr sz="1350" b="1" spc="-175" dirty="0">
                <a:solidFill>
                  <a:srgbClr val="FFFFFF"/>
                </a:solidFill>
                <a:latin typeface="Arial"/>
                <a:cs typeface="Arial"/>
              </a:rPr>
              <a:t>PONTEVIGO</a:t>
            </a:r>
            <a:r>
              <a:rPr sz="1350" b="1" spc="-229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350" b="1" spc="-170" dirty="0">
                <a:solidFill>
                  <a:srgbClr val="FFFFFF"/>
                </a:solidFill>
                <a:latin typeface="Arial"/>
                <a:cs typeface="Arial"/>
              </a:rPr>
              <a:t>ARZE</a:t>
            </a:r>
            <a:r>
              <a:rPr sz="1350" b="1" spc="-19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350" b="1" spc="-19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135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984404" y="10501490"/>
            <a:ext cx="139509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21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350" b="1" spc="-17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50" b="1" spc="-150" dirty="0">
                <a:solidFill>
                  <a:srgbClr val="FFFFFF"/>
                </a:solidFill>
                <a:latin typeface="Arial"/>
                <a:cs typeface="Arial"/>
              </a:rPr>
              <a:t>POLINE</a:t>
            </a:r>
            <a:r>
              <a:rPr sz="1350" b="1" spc="-17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5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150" dirty="0">
                <a:solidFill>
                  <a:srgbClr val="FFFFFF"/>
                </a:solidFill>
                <a:latin typeface="Arial"/>
                <a:cs typeface="Arial"/>
              </a:rPr>
              <a:t>GUI</a:t>
            </a:r>
            <a:r>
              <a:rPr sz="1350" b="1" spc="-165" dirty="0">
                <a:solidFill>
                  <a:srgbClr val="FFFFFF"/>
                </a:solidFill>
                <a:latin typeface="Arial"/>
                <a:cs typeface="Arial"/>
              </a:rPr>
              <a:t>Z</a:t>
            </a:r>
            <a:r>
              <a:rPr sz="1350" b="1" spc="-265" dirty="0">
                <a:solidFill>
                  <a:srgbClr val="FFFFFF"/>
                </a:solidFill>
                <a:latin typeface="Arial"/>
                <a:cs typeface="Arial"/>
              </a:rPr>
              <a:t>ZA</a:t>
            </a:r>
            <a:endParaRPr sz="135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4181901" y="9266392"/>
            <a:ext cx="113157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215" dirty="0">
                <a:solidFill>
                  <a:srgbClr val="FFFFFF"/>
                </a:solidFill>
                <a:latin typeface="Arial"/>
                <a:cs typeface="Arial"/>
              </a:rPr>
              <a:t>VOLTABAROZZO</a:t>
            </a:r>
            <a:endParaRPr sz="135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552244" y="3142615"/>
            <a:ext cx="207010" cy="154813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75"/>
              </a:lnSpc>
            </a:pPr>
            <a:r>
              <a:rPr sz="1350" b="1" spc="-5" dirty="0">
                <a:solidFill>
                  <a:srgbClr val="FFFFFF"/>
                </a:solidFill>
                <a:latin typeface="Arial"/>
                <a:cs typeface="Arial"/>
              </a:rPr>
              <a:t>RUBAN</a:t>
            </a: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35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5" dirty="0">
                <a:solidFill>
                  <a:srgbClr val="FFFFFF"/>
                </a:solidFill>
                <a:latin typeface="Arial"/>
                <a:cs typeface="Arial"/>
              </a:rPr>
              <a:t>PRI</a:t>
            </a: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5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50" b="1" spc="-6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OS</a:t>
            </a:r>
            <a:r>
              <a:rPr sz="1350" b="1" spc="-4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35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3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0657921" y="9589502"/>
            <a:ext cx="53848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145" dirty="0">
                <a:solidFill>
                  <a:srgbClr val="3A3A3A"/>
                </a:solidFill>
                <a:latin typeface="Arial"/>
                <a:cs typeface="Arial"/>
              </a:rPr>
              <a:t>GUIZ</a:t>
            </a:r>
            <a:r>
              <a:rPr sz="1350" b="1" spc="-260" dirty="0">
                <a:solidFill>
                  <a:srgbClr val="3A3A3A"/>
                </a:solidFill>
                <a:latin typeface="Arial"/>
                <a:cs typeface="Arial"/>
              </a:rPr>
              <a:t>Z</a:t>
            </a:r>
            <a:r>
              <a:rPr sz="1350" b="1" spc="-165" dirty="0">
                <a:solidFill>
                  <a:srgbClr val="3A3A3A"/>
                </a:solidFill>
                <a:latin typeface="Arial"/>
                <a:cs typeface="Arial"/>
              </a:rPr>
              <a:t>A</a:t>
            </a:r>
            <a:endParaRPr sz="1350">
              <a:latin typeface="Arial"/>
              <a:cs typeface="Arial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0657921" y="9132772"/>
            <a:ext cx="53911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200" dirty="0">
                <a:solidFill>
                  <a:srgbClr val="3A3A3A"/>
                </a:solidFill>
                <a:latin typeface="Arial"/>
                <a:cs typeface="Arial"/>
              </a:rPr>
              <a:t>CUOCO</a:t>
            </a:r>
            <a:endParaRPr sz="1350"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0657921" y="8559857"/>
            <a:ext cx="157924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145" dirty="0">
                <a:solidFill>
                  <a:srgbClr val="3A3A3A"/>
                </a:solidFill>
                <a:latin typeface="Arial"/>
                <a:cs typeface="Arial"/>
              </a:rPr>
              <a:t>ASSUNTA/SACCHETTI</a:t>
            </a:r>
            <a:endParaRPr sz="1350">
              <a:latin typeface="Arial"/>
              <a:cs typeface="Arial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0657921" y="8119992"/>
            <a:ext cx="98425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180" dirty="0">
                <a:solidFill>
                  <a:srgbClr val="3A3A3A"/>
                </a:solidFill>
                <a:latin typeface="Arial"/>
                <a:cs typeface="Arial"/>
              </a:rPr>
              <a:t>BASSANELLO</a:t>
            </a:r>
            <a:endParaRPr sz="135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0657921" y="7613687"/>
            <a:ext cx="88455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220" dirty="0">
                <a:solidFill>
                  <a:srgbClr val="3A3A3A"/>
                </a:solidFill>
                <a:latin typeface="Arial"/>
                <a:cs typeface="Arial"/>
              </a:rPr>
              <a:t>C</a:t>
            </a:r>
            <a:r>
              <a:rPr sz="1350" b="1" spc="-235" dirty="0">
                <a:solidFill>
                  <a:srgbClr val="3A3A3A"/>
                </a:solidFill>
                <a:latin typeface="Arial"/>
                <a:cs typeface="Arial"/>
              </a:rPr>
              <a:t>AV</a:t>
            </a:r>
            <a:r>
              <a:rPr sz="1350" b="1" spc="-150" dirty="0">
                <a:solidFill>
                  <a:srgbClr val="3A3A3A"/>
                </a:solidFill>
                <a:latin typeface="Arial"/>
                <a:cs typeface="Arial"/>
              </a:rPr>
              <a:t>AL</a:t>
            </a:r>
            <a:r>
              <a:rPr sz="1350" b="1" spc="-190" dirty="0">
                <a:solidFill>
                  <a:srgbClr val="3A3A3A"/>
                </a:solidFill>
                <a:latin typeface="Arial"/>
                <a:cs typeface="Arial"/>
              </a:rPr>
              <a:t>L</a:t>
            </a:r>
            <a:r>
              <a:rPr sz="1350" b="1" spc="-295" dirty="0">
                <a:solidFill>
                  <a:srgbClr val="3A3A3A"/>
                </a:solidFill>
                <a:latin typeface="Arial"/>
                <a:cs typeface="Arial"/>
              </a:rPr>
              <a:t>O</a:t>
            </a:r>
            <a:r>
              <a:rPr sz="1350" b="1" spc="-114" dirty="0">
                <a:solidFill>
                  <a:srgbClr val="3A3A3A"/>
                </a:solidFill>
                <a:latin typeface="Arial"/>
                <a:cs typeface="Arial"/>
              </a:rPr>
              <a:t>TTI</a:t>
            </a:r>
            <a:endParaRPr sz="13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0657921" y="7227997"/>
            <a:ext cx="103759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160" dirty="0">
                <a:solidFill>
                  <a:srgbClr val="3A3A3A"/>
                </a:solidFill>
                <a:latin typeface="Arial"/>
                <a:cs typeface="Arial"/>
              </a:rPr>
              <a:t>SAN</a:t>
            </a:r>
            <a:r>
              <a:rPr sz="1350" b="1" spc="-225" dirty="0">
                <a:solidFill>
                  <a:srgbClr val="3A3A3A"/>
                </a:solidFill>
                <a:latin typeface="Arial"/>
                <a:cs typeface="Arial"/>
              </a:rPr>
              <a:t>T</a:t>
            </a:r>
            <a:r>
              <a:rPr sz="1350" b="1" spc="-165" dirty="0">
                <a:solidFill>
                  <a:srgbClr val="3A3A3A"/>
                </a:solidFill>
                <a:latin typeface="Arial"/>
                <a:cs typeface="Arial"/>
              </a:rPr>
              <a:t>A</a:t>
            </a:r>
            <a:r>
              <a:rPr sz="1350" b="1" spc="-70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1350" b="1" spc="-190" dirty="0">
                <a:solidFill>
                  <a:srgbClr val="3A3A3A"/>
                </a:solidFill>
                <a:latin typeface="Arial"/>
                <a:cs typeface="Arial"/>
              </a:rPr>
              <a:t>C</a:t>
            </a:r>
            <a:r>
              <a:rPr sz="1350" b="1" spc="-229" dirty="0">
                <a:solidFill>
                  <a:srgbClr val="3A3A3A"/>
                </a:solidFill>
                <a:latin typeface="Arial"/>
                <a:cs typeface="Arial"/>
              </a:rPr>
              <a:t>R</a:t>
            </a:r>
            <a:r>
              <a:rPr sz="1350" b="1" spc="-220" dirty="0">
                <a:solidFill>
                  <a:srgbClr val="3A3A3A"/>
                </a:solidFill>
                <a:latin typeface="Arial"/>
                <a:cs typeface="Arial"/>
              </a:rPr>
              <a:t>O</a:t>
            </a:r>
            <a:r>
              <a:rPr sz="1350" b="1" spc="-195" dirty="0">
                <a:solidFill>
                  <a:srgbClr val="3A3A3A"/>
                </a:solidFill>
                <a:latin typeface="Arial"/>
                <a:cs typeface="Arial"/>
              </a:rPr>
              <a:t>CE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0657921" y="6823396"/>
            <a:ext cx="36195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130" dirty="0">
                <a:solidFill>
                  <a:srgbClr val="3A3A3A"/>
                </a:solidFill>
                <a:latin typeface="Arial"/>
                <a:cs typeface="Arial"/>
              </a:rPr>
              <a:t>DIAZ</a:t>
            </a:r>
            <a:endParaRPr sz="135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979323" y="5116237"/>
            <a:ext cx="635447" cy="991869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 marR="5080" indent="147320" algn="r">
              <a:lnSpc>
                <a:spcPct val="69000"/>
              </a:lnSpc>
              <a:spcBef>
                <a:spcPts val="590"/>
              </a:spcBef>
            </a:pPr>
            <a:r>
              <a:rPr sz="1350" b="1" spc="-125" dirty="0">
                <a:solidFill>
                  <a:srgbClr val="3A3A3A"/>
                </a:solidFill>
                <a:latin typeface="Arial"/>
                <a:cs typeface="Arial"/>
              </a:rPr>
              <a:t>PONTI  </a:t>
            </a:r>
            <a:r>
              <a:rPr sz="1350" b="1" spc="-229" dirty="0">
                <a:solidFill>
                  <a:srgbClr val="3A3A3A"/>
                </a:solidFill>
                <a:latin typeface="Arial"/>
                <a:cs typeface="Arial"/>
              </a:rPr>
              <a:t>R</a:t>
            </a:r>
            <a:r>
              <a:rPr sz="1350" b="1" spc="-235" dirty="0">
                <a:solidFill>
                  <a:srgbClr val="3A3A3A"/>
                </a:solidFill>
                <a:latin typeface="Arial"/>
                <a:cs typeface="Arial"/>
              </a:rPr>
              <a:t>O</a:t>
            </a:r>
            <a:r>
              <a:rPr sz="1350" b="1" spc="-114" dirty="0">
                <a:solidFill>
                  <a:srgbClr val="3A3A3A"/>
                </a:solidFill>
                <a:latin typeface="Arial"/>
                <a:cs typeface="Arial"/>
              </a:rPr>
              <a:t>MANI</a:t>
            </a:r>
            <a:endParaRPr sz="1350" dirty="0">
              <a:latin typeface="Arial"/>
              <a:cs typeface="Arial"/>
            </a:endParaRPr>
          </a:p>
          <a:p>
            <a:pPr marL="187325" marR="36830" indent="62865" algn="r">
              <a:lnSpc>
                <a:spcPct val="71500"/>
              </a:lnSpc>
              <a:spcBef>
                <a:spcPts val="489"/>
              </a:spcBef>
            </a:pPr>
            <a:r>
              <a:rPr sz="1350" b="1" spc="-105" dirty="0">
                <a:solidFill>
                  <a:srgbClr val="3A3A3A"/>
                </a:solidFill>
                <a:latin typeface="Arial"/>
                <a:cs typeface="Arial"/>
              </a:rPr>
              <a:t>TI</a:t>
            </a:r>
            <a:r>
              <a:rPr sz="1350" b="1" spc="-185" dirty="0">
                <a:solidFill>
                  <a:srgbClr val="3A3A3A"/>
                </a:solidFill>
                <a:latin typeface="Arial"/>
                <a:cs typeface="Arial"/>
              </a:rPr>
              <a:t>T</a:t>
            </a:r>
            <a:r>
              <a:rPr sz="1350" b="1" spc="-145" dirty="0">
                <a:solidFill>
                  <a:srgbClr val="3A3A3A"/>
                </a:solidFill>
                <a:latin typeface="Arial"/>
                <a:cs typeface="Arial"/>
              </a:rPr>
              <a:t>O  </a:t>
            </a:r>
            <a:r>
              <a:rPr sz="1350" b="1" spc="-120" dirty="0">
                <a:solidFill>
                  <a:srgbClr val="3A3A3A"/>
                </a:solidFill>
                <a:latin typeface="Arial"/>
                <a:cs typeface="Arial"/>
              </a:rPr>
              <a:t>LIVIO</a:t>
            </a:r>
            <a:endParaRPr sz="1350" dirty="0">
              <a:latin typeface="Arial"/>
              <a:cs typeface="Arial"/>
            </a:endParaRPr>
          </a:p>
          <a:p>
            <a:pPr marL="43180">
              <a:lnSpc>
                <a:spcPct val="100000"/>
              </a:lnSpc>
              <a:spcBef>
                <a:spcPts val="459"/>
              </a:spcBef>
            </a:pPr>
            <a:r>
              <a:rPr sz="1350" b="1" spc="-185" dirty="0">
                <a:solidFill>
                  <a:srgbClr val="3A3A3A"/>
                </a:solidFill>
                <a:latin typeface="Arial"/>
                <a:cs typeface="Arial"/>
              </a:rPr>
              <a:t>SANTO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489028" y="4031809"/>
            <a:ext cx="205184" cy="78313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75"/>
              </a:lnSpc>
            </a:pPr>
            <a:r>
              <a:rPr sz="1350" b="1" spc="-30" dirty="0">
                <a:solidFill>
                  <a:srgbClr val="3A3A3A"/>
                </a:solidFill>
                <a:latin typeface="Arial"/>
                <a:cs typeface="Arial"/>
              </a:rPr>
              <a:t>R</a:t>
            </a:r>
            <a:r>
              <a:rPr sz="1350" b="1" spc="-15" dirty="0">
                <a:solidFill>
                  <a:srgbClr val="3A3A3A"/>
                </a:solidFill>
                <a:latin typeface="Arial"/>
                <a:cs typeface="Arial"/>
              </a:rPr>
              <a:t>O</a:t>
            </a:r>
            <a:r>
              <a:rPr sz="1350" b="1" dirty="0">
                <a:solidFill>
                  <a:srgbClr val="3A3A3A"/>
                </a:solidFill>
                <a:latin typeface="Arial"/>
                <a:cs typeface="Arial"/>
              </a:rPr>
              <a:t>MA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2018158" y="3888815"/>
            <a:ext cx="205184" cy="926419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75"/>
              </a:lnSpc>
            </a:pPr>
            <a:r>
              <a:rPr sz="1350" b="1" dirty="0">
                <a:solidFill>
                  <a:srgbClr val="3A3A3A"/>
                </a:solidFill>
                <a:latin typeface="Arial"/>
                <a:cs typeface="Arial"/>
              </a:rPr>
              <a:t>TREVISO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010664" y="3437999"/>
            <a:ext cx="207010" cy="13773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75"/>
              </a:lnSpc>
            </a:pPr>
            <a:r>
              <a:rPr sz="1350" b="1" dirty="0">
                <a:solidFill>
                  <a:srgbClr val="3A3A3A"/>
                </a:solidFill>
                <a:latin typeface="Arial"/>
                <a:cs typeface="Arial"/>
              </a:rPr>
              <a:t>CIMIT</a:t>
            </a:r>
            <a:r>
              <a:rPr sz="1350" b="1" spc="-15" dirty="0">
                <a:solidFill>
                  <a:srgbClr val="3A3A3A"/>
                </a:solidFill>
                <a:latin typeface="Arial"/>
                <a:cs typeface="Arial"/>
              </a:rPr>
              <a:t>E</a:t>
            </a:r>
            <a:r>
              <a:rPr sz="1350" b="1" spc="-30" dirty="0">
                <a:solidFill>
                  <a:srgbClr val="3A3A3A"/>
                </a:solidFill>
                <a:latin typeface="Arial"/>
                <a:cs typeface="Arial"/>
              </a:rPr>
              <a:t>R</a:t>
            </a:r>
            <a:r>
              <a:rPr sz="1350" b="1" dirty="0">
                <a:solidFill>
                  <a:srgbClr val="3A3A3A"/>
                </a:solidFill>
                <a:latin typeface="Arial"/>
                <a:cs typeface="Arial"/>
              </a:rPr>
              <a:t>O</a:t>
            </a:r>
            <a:r>
              <a:rPr sz="1350" b="1" spc="-70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1350" b="1" dirty="0">
                <a:solidFill>
                  <a:srgbClr val="3A3A3A"/>
                </a:solidFill>
                <a:latin typeface="Arial"/>
                <a:cs typeface="Arial"/>
              </a:rPr>
              <a:t>RUBANO</a:t>
            </a:r>
            <a:endParaRPr sz="135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532471" y="4102567"/>
            <a:ext cx="205184" cy="7128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75"/>
              </a:lnSpc>
            </a:pPr>
            <a:r>
              <a:rPr sz="1350" b="1" spc="-45" dirty="0">
                <a:solidFill>
                  <a:srgbClr val="3A3A3A"/>
                </a:solidFill>
                <a:latin typeface="Arial"/>
                <a:cs typeface="Arial"/>
              </a:rPr>
              <a:t>G</a:t>
            </a:r>
            <a:r>
              <a:rPr sz="1350" b="1" dirty="0">
                <a:solidFill>
                  <a:srgbClr val="3A3A3A"/>
                </a:solidFill>
                <a:latin typeface="Arial"/>
                <a:cs typeface="Arial"/>
              </a:rPr>
              <a:t>ALILEI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4054278" y="3754695"/>
            <a:ext cx="205184" cy="106020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75"/>
              </a:lnSpc>
            </a:pPr>
            <a:r>
              <a:rPr sz="1350" b="1" dirty="0">
                <a:solidFill>
                  <a:srgbClr val="3A3A3A"/>
                </a:solidFill>
                <a:latin typeface="Arial"/>
                <a:cs typeface="Arial"/>
              </a:rPr>
              <a:t>SARM</a:t>
            </a:r>
            <a:r>
              <a:rPr sz="1350" b="1" spc="-45" dirty="0">
                <a:solidFill>
                  <a:srgbClr val="3A3A3A"/>
                </a:solidFill>
                <a:latin typeface="Arial"/>
                <a:cs typeface="Arial"/>
              </a:rPr>
              <a:t>E</a:t>
            </a:r>
            <a:r>
              <a:rPr sz="1350" b="1" spc="-15" dirty="0">
                <a:solidFill>
                  <a:srgbClr val="3A3A3A"/>
                </a:solidFill>
                <a:latin typeface="Arial"/>
                <a:cs typeface="Arial"/>
              </a:rPr>
              <a:t>O</a:t>
            </a:r>
            <a:r>
              <a:rPr sz="1350" b="1" dirty="0">
                <a:solidFill>
                  <a:srgbClr val="3A3A3A"/>
                </a:solidFill>
                <a:latin typeface="Arial"/>
                <a:cs typeface="Arial"/>
              </a:rPr>
              <a:t>LA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4558198" y="3721646"/>
            <a:ext cx="207010" cy="10934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75"/>
              </a:lnSpc>
            </a:pPr>
            <a:r>
              <a:rPr sz="1350" b="1" spc="-160" dirty="0">
                <a:solidFill>
                  <a:srgbClr val="3A3A3A"/>
                </a:solidFill>
                <a:latin typeface="Arial"/>
                <a:cs typeface="Arial"/>
              </a:rPr>
              <a:t>SANT’ANTONIO</a:t>
            </a:r>
            <a:endParaRPr sz="135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5090567" y="3436125"/>
            <a:ext cx="207010" cy="13792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75"/>
              </a:lnSpc>
            </a:pPr>
            <a:r>
              <a:rPr sz="1350" b="1" spc="-5" dirty="0">
                <a:solidFill>
                  <a:srgbClr val="3A3A3A"/>
                </a:solidFill>
                <a:latin typeface="Arial"/>
                <a:cs typeface="Arial"/>
              </a:rPr>
              <a:t>BRENTELL</a:t>
            </a:r>
            <a:r>
              <a:rPr sz="1350" b="1" dirty="0">
                <a:solidFill>
                  <a:srgbClr val="3A3A3A"/>
                </a:solidFill>
                <a:latin typeface="Arial"/>
                <a:cs typeface="Arial"/>
              </a:rPr>
              <a:t>A</a:t>
            </a:r>
            <a:r>
              <a:rPr sz="1350" b="1" spc="-75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1350" b="1" spc="-50" dirty="0">
                <a:solidFill>
                  <a:srgbClr val="3A3A3A"/>
                </a:solidFill>
                <a:latin typeface="Arial"/>
                <a:cs typeface="Arial"/>
              </a:rPr>
              <a:t>O</a:t>
            </a:r>
            <a:r>
              <a:rPr sz="1350" b="1" dirty="0">
                <a:solidFill>
                  <a:srgbClr val="3A3A3A"/>
                </a:solidFill>
                <a:latin typeface="Arial"/>
                <a:cs typeface="Arial"/>
              </a:rPr>
              <a:t>VEST</a:t>
            </a:r>
            <a:endParaRPr sz="135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5630092" y="3627267"/>
            <a:ext cx="207010" cy="118808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75"/>
              </a:lnSpc>
            </a:pPr>
            <a:r>
              <a:rPr sz="1350" b="1" spc="-5" dirty="0">
                <a:solidFill>
                  <a:srgbClr val="3A3A3A"/>
                </a:solidFill>
                <a:latin typeface="Arial"/>
                <a:cs typeface="Arial"/>
              </a:rPr>
              <a:t>BRENTELL</a:t>
            </a:r>
            <a:r>
              <a:rPr sz="1350" b="1" dirty="0">
                <a:solidFill>
                  <a:srgbClr val="3A3A3A"/>
                </a:solidFill>
                <a:latin typeface="Arial"/>
                <a:cs typeface="Arial"/>
              </a:rPr>
              <a:t>A</a:t>
            </a:r>
            <a:r>
              <a:rPr sz="1350" b="1" spc="-75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1350" b="1" spc="-5" dirty="0">
                <a:solidFill>
                  <a:srgbClr val="3A3A3A"/>
                </a:solidFill>
                <a:latin typeface="Arial"/>
                <a:cs typeface="Arial"/>
              </a:rPr>
              <a:t>EST</a:t>
            </a:r>
            <a:endParaRPr sz="135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151898" y="3754695"/>
            <a:ext cx="207010" cy="10604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75"/>
              </a:lnSpc>
            </a:pPr>
            <a:r>
              <a:rPr sz="1350" b="1" spc="-170" dirty="0">
                <a:solidFill>
                  <a:srgbClr val="3A3A3A"/>
                </a:solidFill>
                <a:latin typeface="Arial"/>
                <a:cs typeface="Arial"/>
              </a:rPr>
              <a:t>CHIESANUOVA</a:t>
            </a:r>
            <a:endParaRPr sz="135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758885" y="3721647"/>
            <a:ext cx="205184" cy="109371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75"/>
              </a:lnSpc>
            </a:pPr>
            <a:r>
              <a:rPr sz="1350" b="1" dirty="0">
                <a:solidFill>
                  <a:srgbClr val="3A3A3A"/>
                </a:solidFill>
                <a:latin typeface="Arial"/>
                <a:cs typeface="Arial"/>
              </a:rPr>
              <a:t>PIE</a:t>
            </a:r>
            <a:r>
              <a:rPr sz="1350" b="1" spc="-30" dirty="0">
                <a:solidFill>
                  <a:srgbClr val="3A3A3A"/>
                </a:solidFill>
                <a:latin typeface="Arial"/>
                <a:cs typeface="Arial"/>
              </a:rPr>
              <a:t>R</a:t>
            </a:r>
            <a:r>
              <a:rPr sz="1350" b="1" spc="-15" dirty="0">
                <a:solidFill>
                  <a:srgbClr val="3A3A3A"/>
                </a:solidFill>
                <a:latin typeface="Arial"/>
                <a:cs typeface="Arial"/>
              </a:rPr>
              <a:t>OBON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601136" y="3809832"/>
            <a:ext cx="205184" cy="100520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75"/>
              </a:lnSpc>
            </a:pPr>
            <a:r>
              <a:rPr sz="1350" b="1" dirty="0">
                <a:solidFill>
                  <a:srgbClr val="3A3A3A"/>
                </a:solidFill>
                <a:latin typeface="Arial"/>
                <a:cs typeface="Arial"/>
              </a:rPr>
              <a:t>CIMIT</a:t>
            </a:r>
            <a:r>
              <a:rPr sz="1350" b="1" spc="-15" dirty="0">
                <a:solidFill>
                  <a:srgbClr val="3A3A3A"/>
                </a:solidFill>
                <a:latin typeface="Arial"/>
                <a:cs typeface="Arial"/>
              </a:rPr>
              <a:t>E</a:t>
            </a:r>
            <a:r>
              <a:rPr sz="1350" b="1" spc="-30" dirty="0">
                <a:solidFill>
                  <a:srgbClr val="3A3A3A"/>
                </a:solidFill>
                <a:latin typeface="Arial"/>
                <a:cs typeface="Arial"/>
              </a:rPr>
              <a:t>RO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8064851" y="3899041"/>
            <a:ext cx="205184" cy="9162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75"/>
              </a:lnSpc>
            </a:pPr>
            <a:r>
              <a:rPr sz="1350" b="1" dirty="0">
                <a:solidFill>
                  <a:srgbClr val="3A3A3A"/>
                </a:solidFill>
                <a:latin typeface="Arial"/>
                <a:cs typeface="Arial"/>
              </a:rPr>
              <a:t>VICEN</a:t>
            </a:r>
            <a:r>
              <a:rPr sz="1350" b="1" spc="-125" dirty="0">
                <a:solidFill>
                  <a:srgbClr val="3A3A3A"/>
                </a:solidFill>
                <a:latin typeface="Arial"/>
                <a:cs typeface="Arial"/>
              </a:rPr>
              <a:t>Z</a:t>
            </a:r>
            <a:r>
              <a:rPr sz="1350" b="1" dirty="0">
                <a:solidFill>
                  <a:srgbClr val="3A3A3A"/>
                </a:solidFill>
                <a:latin typeface="Arial"/>
                <a:cs typeface="Arial"/>
              </a:rPr>
              <a:t>A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8533335" y="3473399"/>
            <a:ext cx="205184" cy="134169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75"/>
              </a:lnSpc>
            </a:pPr>
            <a:r>
              <a:rPr sz="1350" b="1" dirty="0">
                <a:solidFill>
                  <a:srgbClr val="3A3A3A"/>
                </a:solidFill>
                <a:latin typeface="Arial"/>
                <a:cs typeface="Arial"/>
              </a:rPr>
              <a:t>S</a:t>
            </a:r>
            <a:r>
              <a:rPr sz="1350" b="1" spc="-75" dirty="0">
                <a:solidFill>
                  <a:srgbClr val="3A3A3A"/>
                </a:solidFill>
                <a:latin typeface="Arial"/>
                <a:cs typeface="Arial"/>
              </a:rPr>
              <a:t>A</a:t>
            </a:r>
            <a:r>
              <a:rPr sz="1350" b="1" spc="-35" dirty="0">
                <a:solidFill>
                  <a:srgbClr val="3A3A3A"/>
                </a:solidFill>
                <a:latin typeface="Arial"/>
                <a:cs typeface="Arial"/>
              </a:rPr>
              <a:t>V</a:t>
            </a:r>
            <a:r>
              <a:rPr sz="1350" b="1" spc="-15" dirty="0">
                <a:solidFill>
                  <a:srgbClr val="3A3A3A"/>
                </a:solidFill>
                <a:latin typeface="Arial"/>
                <a:cs typeface="Arial"/>
              </a:rPr>
              <a:t>O</a:t>
            </a:r>
            <a:r>
              <a:rPr sz="1350" b="1" dirty="0">
                <a:solidFill>
                  <a:srgbClr val="3A3A3A"/>
                </a:solidFill>
                <a:latin typeface="Arial"/>
                <a:cs typeface="Arial"/>
              </a:rPr>
              <a:t>NA</a:t>
            </a:r>
            <a:r>
              <a:rPr sz="1350" b="1" spc="-30" dirty="0">
                <a:solidFill>
                  <a:srgbClr val="3A3A3A"/>
                </a:solidFill>
                <a:latin typeface="Arial"/>
                <a:cs typeface="Arial"/>
              </a:rPr>
              <a:t>R</a:t>
            </a:r>
            <a:r>
              <a:rPr sz="1350" b="1" spc="-15" dirty="0">
                <a:solidFill>
                  <a:srgbClr val="3A3A3A"/>
                </a:solidFill>
                <a:latin typeface="Arial"/>
                <a:cs typeface="Arial"/>
              </a:rPr>
              <a:t>O</a:t>
            </a:r>
            <a:r>
              <a:rPr sz="1350" b="1" dirty="0">
                <a:solidFill>
                  <a:srgbClr val="3A3A3A"/>
                </a:solidFill>
                <a:latin typeface="Arial"/>
                <a:cs typeface="Arial"/>
              </a:rPr>
              <a:t>LA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8986488" y="5126249"/>
            <a:ext cx="205184" cy="78161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575"/>
              </a:lnSpc>
            </a:pPr>
            <a:r>
              <a:rPr sz="1350" b="1" dirty="0">
                <a:solidFill>
                  <a:srgbClr val="3A3A3A"/>
                </a:solidFill>
                <a:latin typeface="Arial"/>
                <a:cs typeface="Arial"/>
              </a:rPr>
              <a:t>MILANO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9440833" y="5103932"/>
            <a:ext cx="528350" cy="10553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295275">
              <a:lnSpc>
                <a:spcPts val="1575"/>
              </a:lnSpc>
            </a:pPr>
            <a:r>
              <a:rPr sz="1350" b="1" spc="-170" dirty="0">
                <a:solidFill>
                  <a:srgbClr val="3A3A3A"/>
                </a:solidFill>
                <a:latin typeface="Arial"/>
                <a:cs typeface="Arial"/>
              </a:rPr>
              <a:t>DANTE</a:t>
            </a:r>
            <a:endParaRPr sz="13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350" b="1" spc="-45" dirty="0">
                <a:solidFill>
                  <a:srgbClr val="3A3A3A"/>
                </a:solidFill>
                <a:latin typeface="Arial"/>
                <a:cs typeface="Arial"/>
              </a:rPr>
              <a:t>G</a:t>
            </a:r>
            <a:r>
              <a:rPr sz="1350" b="1" dirty="0">
                <a:solidFill>
                  <a:srgbClr val="3A3A3A"/>
                </a:solidFill>
                <a:latin typeface="Arial"/>
                <a:cs typeface="Arial"/>
              </a:rPr>
              <a:t>ARIBAL</a:t>
            </a:r>
            <a:r>
              <a:rPr sz="1350" b="1" spc="-30" dirty="0">
                <a:solidFill>
                  <a:srgbClr val="3A3A3A"/>
                </a:solidFill>
                <a:latin typeface="Arial"/>
                <a:cs typeface="Arial"/>
              </a:rPr>
              <a:t>D</a:t>
            </a:r>
            <a:r>
              <a:rPr sz="1350" b="1" dirty="0">
                <a:solidFill>
                  <a:srgbClr val="3A3A3A"/>
                </a:solidFill>
                <a:latin typeface="Arial"/>
                <a:cs typeface="Arial"/>
              </a:rPr>
              <a:t>I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9775701" y="3638821"/>
            <a:ext cx="106426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215" dirty="0">
                <a:solidFill>
                  <a:srgbClr val="3A3A3A"/>
                </a:solidFill>
                <a:latin typeface="Arial"/>
                <a:cs typeface="Arial"/>
              </a:rPr>
              <a:t>BORGOMAGNO</a:t>
            </a:r>
            <a:endParaRPr sz="135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5127844" y="4147341"/>
            <a:ext cx="174434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204" dirty="0">
                <a:solidFill>
                  <a:srgbClr val="3A3A3A"/>
                </a:solidFill>
                <a:latin typeface="Arial"/>
                <a:cs typeface="Arial"/>
              </a:rPr>
              <a:t>P</a:t>
            </a:r>
            <a:r>
              <a:rPr sz="1350" b="1" spc="-175" dirty="0">
                <a:solidFill>
                  <a:srgbClr val="3A3A3A"/>
                </a:solidFill>
                <a:latin typeface="Arial"/>
                <a:cs typeface="Arial"/>
              </a:rPr>
              <a:t>ALASPOR</a:t>
            </a:r>
            <a:r>
              <a:rPr sz="1350" b="1" spc="-150" dirty="0">
                <a:solidFill>
                  <a:srgbClr val="3A3A3A"/>
                </a:solidFill>
                <a:latin typeface="Arial"/>
                <a:cs typeface="Arial"/>
              </a:rPr>
              <a:t>T</a:t>
            </a:r>
            <a:r>
              <a:rPr sz="1350" b="1" spc="-75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1350" b="1" spc="-185" dirty="0">
                <a:solidFill>
                  <a:srgbClr val="3A3A3A"/>
                </a:solidFill>
                <a:latin typeface="Arial"/>
                <a:cs typeface="Arial"/>
              </a:rPr>
              <a:t>S</a:t>
            </a:r>
            <a:r>
              <a:rPr sz="1350" b="1" spc="-75" dirty="0">
                <a:solidFill>
                  <a:srgbClr val="3A3A3A"/>
                </a:solidFill>
                <a:latin typeface="Arial"/>
                <a:cs typeface="Arial"/>
              </a:rPr>
              <a:t>. </a:t>
            </a:r>
            <a:r>
              <a:rPr sz="1350" b="1" spc="-155" dirty="0">
                <a:solidFill>
                  <a:srgbClr val="3A3A3A"/>
                </a:solidFill>
                <a:latin typeface="Arial"/>
                <a:cs typeface="Arial"/>
              </a:rPr>
              <a:t>LAZ</a:t>
            </a:r>
            <a:r>
              <a:rPr sz="1350" b="1" spc="-280" dirty="0">
                <a:solidFill>
                  <a:srgbClr val="3A3A3A"/>
                </a:solidFill>
                <a:latin typeface="Arial"/>
                <a:cs typeface="Arial"/>
              </a:rPr>
              <a:t>Z</a:t>
            </a:r>
            <a:r>
              <a:rPr sz="1350" b="1" spc="-170" dirty="0">
                <a:solidFill>
                  <a:srgbClr val="3A3A3A"/>
                </a:solidFill>
                <a:latin typeface="Arial"/>
                <a:cs typeface="Arial"/>
              </a:rPr>
              <a:t>A</a:t>
            </a:r>
            <a:r>
              <a:rPr sz="1350" b="1" spc="-200" dirty="0">
                <a:solidFill>
                  <a:srgbClr val="3A3A3A"/>
                </a:solidFill>
                <a:latin typeface="Arial"/>
                <a:cs typeface="Arial"/>
              </a:rPr>
              <a:t>R</a:t>
            </a:r>
            <a:r>
              <a:rPr sz="1350" b="1" spc="-250" dirty="0">
                <a:solidFill>
                  <a:srgbClr val="3A3A3A"/>
                </a:solidFill>
                <a:latin typeface="Arial"/>
                <a:cs typeface="Arial"/>
              </a:rPr>
              <a:t>O</a:t>
            </a:r>
            <a:endParaRPr sz="135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 rot="18120000">
            <a:off x="12359330" y="4104960"/>
            <a:ext cx="87908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0"/>
              </a:lnSpc>
            </a:pPr>
            <a:r>
              <a:rPr sz="1350" b="1" spc="-140" dirty="0">
                <a:solidFill>
                  <a:srgbClr val="3A3A3A"/>
                </a:solidFill>
                <a:latin typeface="Arial"/>
                <a:cs typeface="Arial"/>
              </a:rPr>
              <a:t>UNIVERS</a:t>
            </a:r>
            <a:r>
              <a:rPr sz="1350" b="1" spc="-110" dirty="0">
                <a:solidFill>
                  <a:srgbClr val="3A3A3A"/>
                </a:solidFill>
                <a:latin typeface="Arial"/>
                <a:cs typeface="Arial"/>
              </a:rPr>
              <a:t>I</a:t>
            </a:r>
            <a:r>
              <a:rPr sz="2025" b="1" spc="-375" baseline="4115" dirty="0">
                <a:solidFill>
                  <a:srgbClr val="3A3A3A"/>
                </a:solidFill>
                <a:latin typeface="Arial"/>
                <a:cs typeface="Arial"/>
              </a:rPr>
              <a:t>T</a:t>
            </a:r>
            <a:r>
              <a:rPr sz="2025" b="1" spc="-247" baseline="4115" dirty="0">
                <a:solidFill>
                  <a:srgbClr val="3A3A3A"/>
                </a:solidFill>
                <a:latin typeface="Arial"/>
                <a:cs typeface="Arial"/>
              </a:rPr>
              <a:t>À</a:t>
            </a:r>
            <a:endParaRPr sz="2025" baseline="4115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 rot="18120000">
            <a:off x="11754987" y="3595117"/>
            <a:ext cx="1408664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340"/>
              </a:lnSpc>
            </a:pPr>
            <a:r>
              <a:rPr sz="1350" b="1" spc="-190" dirty="0">
                <a:solidFill>
                  <a:srgbClr val="3A3A3A"/>
                </a:solidFill>
                <a:latin typeface="Arial"/>
                <a:cs typeface="Arial"/>
              </a:rPr>
              <a:t>T</a:t>
            </a:r>
            <a:r>
              <a:rPr sz="1350" b="1" spc="-204" dirty="0">
                <a:solidFill>
                  <a:srgbClr val="3A3A3A"/>
                </a:solidFill>
                <a:latin typeface="Arial"/>
                <a:cs typeface="Arial"/>
              </a:rPr>
              <a:t>R</a:t>
            </a:r>
            <a:r>
              <a:rPr sz="2025" b="1" spc="-82" baseline="2057" dirty="0">
                <a:solidFill>
                  <a:srgbClr val="3A3A3A"/>
                </a:solidFill>
                <a:latin typeface="Arial"/>
                <a:cs typeface="Arial"/>
              </a:rPr>
              <a:t>I</a:t>
            </a:r>
            <a:r>
              <a:rPr sz="2025" b="1" spc="-307" baseline="2057" dirty="0">
                <a:solidFill>
                  <a:srgbClr val="3A3A3A"/>
                </a:solidFill>
                <a:latin typeface="Arial"/>
                <a:cs typeface="Arial"/>
              </a:rPr>
              <a:t>B</a:t>
            </a:r>
            <a:r>
              <a:rPr sz="2025" b="1" spc="-277" baseline="2057" dirty="0">
                <a:solidFill>
                  <a:srgbClr val="3A3A3A"/>
                </a:solidFill>
                <a:latin typeface="Arial"/>
                <a:cs typeface="Arial"/>
              </a:rPr>
              <a:t>U</a:t>
            </a:r>
            <a:r>
              <a:rPr sz="2025" b="1" spc="-232" baseline="2057" dirty="0">
                <a:solidFill>
                  <a:srgbClr val="3A3A3A"/>
                </a:solidFill>
                <a:latin typeface="Arial"/>
                <a:cs typeface="Arial"/>
              </a:rPr>
              <a:t>N</a:t>
            </a:r>
            <a:r>
              <a:rPr sz="2025" b="1" spc="-292" baseline="2057" dirty="0">
                <a:solidFill>
                  <a:srgbClr val="3A3A3A"/>
                </a:solidFill>
                <a:latin typeface="Arial"/>
                <a:cs typeface="Arial"/>
              </a:rPr>
              <a:t>A</a:t>
            </a:r>
            <a:r>
              <a:rPr sz="2025" b="1" spc="-247" baseline="4115" dirty="0">
                <a:solidFill>
                  <a:srgbClr val="3A3A3A"/>
                </a:solidFill>
                <a:latin typeface="Arial"/>
                <a:cs typeface="Arial"/>
              </a:rPr>
              <a:t>L</a:t>
            </a:r>
            <a:r>
              <a:rPr sz="2025" b="1" spc="-284" baseline="4115" dirty="0">
                <a:solidFill>
                  <a:srgbClr val="3A3A3A"/>
                </a:solidFill>
                <a:latin typeface="Arial"/>
                <a:cs typeface="Arial"/>
              </a:rPr>
              <a:t>E</a:t>
            </a:r>
            <a:r>
              <a:rPr sz="2025" b="1" spc="-150" baseline="4115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2025" b="1" spc="60" baseline="4115" dirty="0">
                <a:solidFill>
                  <a:srgbClr val="3A3A3A"/>
                </a:solidFill>
                <a:latin typeface="Arial"/>
                <a:cs typeface="Arial"/>
              </a:rPr>
              <a:t>-</a:t>
            </a:r>
            <a:r>
              <a:rPr sz="2025" b="1" spc="-150" baseline="4115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2025" b="1" spc="-225" baseline="6172" dirty="0">
                <a:solidFill>
                  <a:srgbClr val="3A3A3A"/>
                </a:solidFill>
                <a:latin typeface="Arial"/>
                <a:cs typeface="Arial"/>
              </a:rPr>
              <a:t>F</a:t>
            </a:r>
            <a:r>
              <a:rPr sz="2025" b="1" spc="-82" baseline="6172" dirty="0">
                <a:solidFill>
                  <a:srgbClr val="3A3A3A"/>
                </a:solidFill>
                <a:latin typeface="Arial"/>
                <a:cs typeface="Arial"/>
              </a:rPr>
              <a:t>I</a:t>
            </a:r>
            <a:r>
              <a:rPr sz="2025" b="1" spc="-330" baseline="6172" dirty="0">
                <a:solidFill>
                  <a:srgbClr val="3A3A3A"/>
                </a:solidFill>
                <a:latin typeface="Arial"/>
                <a:cs typeface="Arial"/>
              </a:rPr>
              <a:t>E</a:t>
            </a:r>
            <a:r>
              <a:rPr sz="2025" b="1" spc="-307" baseline="6172" dirty="0">
                <a:solidFill>
                  <a:srgbClr val="3A3A3A"/>
                </a:solidFill>
                <a:latin typeface="Arial"/>
                <a:cs typeface="Arial"/>
              </a:rPr>
              <a:t>R</a:t>
            </a:r>
            <a:r>
              <a:rPr sz="2025" b="1" spc="-247" baseline="8230" dirty="0">
                <a:solidFill>
                  <a:srgbClr val="3A3A3A"/>
                </a:solidFill>
                <a:latin typeface="Arial"/>
                <a:cs typeface="Arial"/>
              </a:rPr>
              <a:t>A</a:t>
            </a:r>
            <a:endParaRPr sz="2025" baseline="823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3068042" y="4538886"/>
            <a:ext cx="2467610" cy="12687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685" marR="5080" indent="517525">
              <a:lnSpc>
                <a:spcPct val="129900"/>
              </a:lnSpc>
              <a:spcBef>
                <a:spcPts val="100"/>
              </a:spcBef>
            </a:pPr>
            <a:r>
              <a:rPr sz="1350" b="1" spc="-160" dirty="0">
                <a:solidFill>
                  <a:srgbClr val="3A3A3A"/>
                </a:solidFill>
                <a:latin typeface="Arial"/>
                <a:cs typeface="Arial"/>
              </a:rPr>
              <a:t>NET</a:t>
            </a:r>
            <a:r>
              <a:rPr sz="1350" b="1" spc="-70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1350" b="1" spc="-145" dirty="0">
                <a:solidFill>
                  <a:srgbClr val="3A3A3A"/>
                </a:solidFill>
                <a:latin typeface="Arial"/>
                <a:cs typeface="Arial"/>
              </a:rPr>
              <a:t>CENTER  </a:t>
            </a:r>
            <a:r>
              <a:rPr sz="1350" b="1" spc="-150" dirty="0">
                <a:solidFill>
                  <a:srgbClr val="3A3A3A"/>
                </a:solidFill>
                <a:latin typeface="Arial"/>
                <a:cs typeface="Arial"/>
              </a:rPr>
              <a:t>SAVELLI</a:t>
            </a:r>
            <a:endParaRPr sz="1350">
              <a:latin typeface="Arial"/>
              <a:cs typeface="Arial"/>
            </a:endParaRPr>
          </a:p>
          <a:p>
            <a:pPr marL="555625">
              <a:lnSpc>
                <a:spcPct val="100000"/>
              </a:lnSpc>
              <a:spcBef>
                <a:spcPts val="185"/>
              </a:spcBef>
            </a:pPr>
            <a:r>
              <a:rPr sz="1350" b="1" spc="-145" dirty="0">
                <a:solidFill>
                  <a:srgbClr val="3A3A3A"/>
                </a:solidFill>
                <a:latin typeface="Arial"/>
                <a:cs typeface="Arial"/>
              </a:rPr>
              <a:t>VENEZIA</a:t>
            </a:r>
            <a:endParaRPr sz="1350">
              <a:latin typeface="Arial"/>
              <a:cs typeface="Arial"/>
            </a:endParaRPr>
          </a:p>
          <a:p>
            <a:pPr marL="12700" marR="1661160">
              <a:lnSpc>
                <a:spcPts val="1610"/>
              </a:lnSpc>
              <a:spcBef>
                <a:spcPts val="605"/>
              </a:spcBef>
            </a:pPr>
            <a:r>
              <a:rPr sz="1350" b="1" spc="-195" dirty="0">
                <a:solidFill>
                  <a:srgbClr val="3A3A3A"/>
                </a:solidFill>
                <a:latin typeface="Arial"/>
                <a:cs typeface="Arial"/>
              </a:rPr>
              <a:t>STANGA </a:t>
            </a:r>
            <a:r>
              <a:rPr sz="1350" b="1" spc="-190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1350" b="1" spc="-175" dirty="0">
                <a:solidFill>
                  <a:srgbClr val="3A3A3A"/>
                </a:solidFill>
                <a:latin typeface="Arial"/>
                <a:cs typeface="Arial"/>
              </a:rPr>
              <a:t>QUESTURA</a:t>
            </a:r>
            <a:endParaRPr sz="135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5752547" y="2594804"/>
            <a:ext cx="2829560" cy="1437005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2004695" marR="190500">
              <a:lnSpc>
                <a:spcPct val="69000"/>
              </a:lnSpc>
              <a:spcBef>
                <a:spcPts val="590"/>
              </a:spcBef>
            </a:pPr>
            <a:r>
              <a:rPr sz="1350" b="1" spc="-175" dirty="0">
                <a:solidFill>
                  <a:srgbClr val="3A3A3A"/>
                </a:solidFill>
                <a:latin typeface="Arial"/>
                <a:cs typeface="Arial"/>
              </a:rPr>
              <a:t>BUS</a:t>
            </a:r>
            <a:r>
              <a:rPr sz="1350" b="1" spc="-170" dirty="0">
                <a:solidFill>
                  <a:srgbClr val="3A3A3A"/>
                </a:solidFill>
                <a:latin typeface="Arial"/>
                <a:cs typeface="Arial"/>
              </a:rPr>
              <a:t>A</a:t>
            </a:r>
            <a:r>
              <a:rPr sz="1350" b="1" spc="-80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1350" b="1" spc="-90" dirty="0">
                <a:solidFill>
                  <a:srgbClr val="3A3A3A"/>
                </a:solidFill>
                <a:latin typeface="Arial"/>
                <a:cs typeface="Arial"/>
              </a:rPr>
              <a:t>DI  </a:t>
            </a:r>
            <a:r>
              <a:rPr sz="1350" b="1" spc="-160" dirty="0">
                <a:solidFill>
                  <a:srgbClr val="3A3A3A"/>
                </a:solidFill>
                <a:latin typeface="Arial"/>
                <a:cs typeface="Arial"/>
              </a:rPr>
              <a:t>VIGON</a:t>
            </a:r>
            <a:r>
              <a:rPr sz="1350" b="1" spc="-275" dirty="0">
                <a:solidFill>
                  <a:srgbClr val="3A3A3A"/>
                </a:solidFill>
                <a:latin typeface="Arial"/>
                <a:cs typeface="Arial"/>
              </a:rPr>
              <a:t>Z</a:t>
            </a:r>
            <a:r>
              <a:rPr sz="1350" b="1" spc="-165" dirty="0">
                <a:solidFill>
                  <a:srgbClr val="3A3A3A"/>
                </a:solidFill>
                <a:latin typeface="Arial"/>
                <a:cs typeface="Arial"/>
              </a:rPr>
              <a:t>A</a:t>
            </a:r>
            <a:endParaRPr sz="1350">
              <a:latin typeface="Arial"/>
              <a:cs typeface="Arial"/>
            </a:endParaRPr>
          </a:p>
          <a:p>
            <a:pPr marL="1541145">
              <a:lnSpc>
                <a:spcPct val="100000"/>
              </a:lnSpc>
              <a:spcBef>
                <a:spcPts val="145"/>
              </a:spcBef>
            </a:pPr>
            <a:r>
              <a:rPr sz="1350" b="1" spc="-185" dirty="0">
                <a:solidFill>
                  <a:srgbClr val="3A3A3A"/>
                </a:solidFill>
                <a:latin typeface="Arial"/>
                <a:cs typeface="Arial"/>
              </a:rPr>
              <a:t>PONT</a:t>
            </a:r>
            <a:r>
              <a:rPr sz="1350" b="1" spc="-170" dirty="0">
                <a:solidFill>
                  <a:srgbClr val="3A3A3A"/>
                </a:solidFill>
                <a:latin typeface="Arial"/>
                <a:cs typeface="Arial"/>
              </a:rPr>
              <a:t>E</a:t>
            </a:r>
            <a:r>
              <a:rPr sz="1350" b="1" spc="-85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1350" b="1" spc="-155" dirty="0">
                <a:solidFill>
                  <a:srgbClr val="3A3A3A"/>
                </a:solidFill>
                <a:latin typeface="Arial"/>
                <a:cs typeface="Arial"/>
              </a:rPr>
              <a:t>D</a:t>
            </a:r>
            <a:r>
              <a:rPr sz="1350" b="1" spc="-55" dirty="0">
                <a:solidFill>
                  <a:srgbClr val="3A3A3A"/>
                </a:solidFill>
                <a:latin typeface="Arial"/>
                <a:cs typeface="Arial"/>
              </a:rPr>
              <a:t>I</a:t>
            </a:r>
            <a:r>
              <a:rPr sz="1350" b="1" spc="-85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1350" b="1" spc="-180" dirty="0">
                <a:solidFill>
                  <a:srgbClr val="3A3A3A"/>
                </a:solidFill>
                <a:latin typeface="Arial"/>
                <a:cs typeface="Arial"/>
              </a:rPr>
              <a:t>BREN</a:t>
            </a:r>
            <a:r>
              <a:rPr sz="1350" b="1" spc="-220" dirty="0">
                <a:solidFill>
                  <a:srgbClr val="3A3A3A"/>
                </a:solidFill>
                <a:latin typeface="Arial"/>
                <a:cs typeface="Arial"/>
              </a:rPr>
              <a:t>T</a:t>
            </a:r>
            <a:r>
              <a:rPr sz="1350" b="1" spc="-165" dirty="0">
                <a:solidFill>
                  <a:srgbClr val="3A3A3A"/>
                </a:solidFill>
                <a:latin typeface="Arial"/>
                <a:cs typeface="Arial"/>
              </a:rPr>
              <a:t>A</a:t>
            </a:r>
            <a:endParaRPr sz="1350">
              <a:latin typeface="Arial"/>
              <a:cs typeface="Arial"/>
            </a:endParaRPr>
          </a:p>
          <a:p>
            <a:pPr marL="569595" marR="814705" indent="494030">
              <a:lnSpc>
                <a:spcPct val="125099"/>
              </a:lnSpc>
              <a:spcBef>
                <a:spcPts val="215"/>
              </a:spcBef>
            </a:pPr>
            <a:r>
              <a:rPr sz="1350" b="1" spc="-125" dirty="0">
                <a:solidFill>
                  <a:srgbClr val="3A3A3A"/>
                </a:solidFill>
                <a:latin typeface="Arial"/>
                <a:cs typeface="Arial"/>
              </a:rPr>
              <a:t>VILL</a:t>
            </a:r>
            <a:r>
              <a:rPr sz="1350" b="1" spc="-155" dirty="0">
                <a:solidFill>
                  <a:srgbClr val="3A3A3A"/>
                </a:solidFill>
                <a:latin typeface="Arial"/>
                <a:cs typeface="Arial"/>
              </a:rPr>
              <a:t>A</a:t>
            </a:r>
            <a:r>
              <a:rPr sz="1350" b="1" spc="-80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1350" b="1" spc="-195" dirty="0">
                <a:solidFill>
                  <a:srgbClr val="3A3A3A"/>
                </a:solidFill>
                <a:latin typeface="Arial"/>
                <a:cs typeface="Arial"/>
              </a:rPr>
              <a:t>BR</a:t>
            </a:r>
            <a:r>
              <a:rPr sz="1350" b="1" spc="-170" dirty="0">
                <a:solidFill>
                  <a:srgbClr val="3A3A3A"/>
                </a:solidFill>
                <a:latin typeface="Arial"/>
                <a:cs typeface="Arial"/>
              </a:rPr>
              <a:t>E</a:t>
            </a:r>
            <a:r>
              <a:rPr sz="1350" b="1" spc="-160" dirty="0">
                <a:solidFill>
                  <a:srgbClr val="3A3A3A"/>
                </a:solidFill>
                <a:latin typeface="Arial"/>
                <a:cs typeface="Arial"/>
              </a:rPr>
              <a:t>DA  </a:t>
            </a:r>
            <a:r>
              <a:rPr sz="1350" b="1" spc="-185" dirty="0">
                <a:solidFill>
                  <a:srgbClr val="3A3A3A"/>
                </a:solidFill>
                <a:latin typeface="Arial"/>
                <a:cs typeface="Arial"/>
              </a:rPr>
              <a:t>IPPODROMO</a:t>
            </a:r>
            <a:endParaRPr sz="13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350" b="1" spc="-155" dirty="0">
                <a:solidFill>
                  <a:srgbClr val="3A3A3A"/>
                </a:solidFill>
                <a:latin typeface="Arial"/>
                <a:cs typeface="Arial"/>
              </a:rPr>
              <a:t>SAN</a:t>
            </a:r>
            <a:r>
              <a:rPr sz="1350" b="1" spc="-70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1350" b="1" spc="-165" dirty="0">
                <a:solidFill>
                  <a:srgbClr val="3A3A3A"/>
                </a:solidFill>
                <a:latin typeface="Arial"/>
                <a:cs typeface="Arial"/>
              </a:rPr>
              <a:t>MA</a:t>
            </a:r>
            <a:r>
              <a:rPr sz="1350" b="1" spc="-200" dirty="0">
                <a:solidFill>
                  <a:srgbClr val="3A3A3A"/>
                </a:solidFill>
                <a:latin typeface="Arial"/>
                <a:cs typeface="Arial"/>
              </a:rPr>
              <a:t>R</a:t>
            </a:r>
            <a:r>
              <a:rPr sz="1350" b="1" spc="-210" dirty="0">
                <a:solidFill>
                  <a:srgbClr val="3A3A3A"/>
                </a:solidFill>
                <a:latin typeface="Arial"/>
                <a:cs typeface="Arial"/>
              </a:rPr>
              <a:t>CO</a:t>
            </a:r>
            <a:endParaRPr sz="135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1216322" y="3545232"/>
            <a:ext cx="69977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170" dirty="0">
                <a:solidFill>
                  <a:srgbClr val="3A3A3A"/>
                </a:solidFill>
                <a:latin typeface="Arial"/>
                <a:cs typeface="Arial"/>
              </a:rPr>
              <a:t>A</a:t>
            </a:r>
            <a:r>
              <a:rPr sz="1350" b="1" spc="-200" dirty="0">
                <a:solidFill>
                  <a:srgbClr val="3A3A3A"/>
                </a:solidFill>
                <a:latin typeface="Arial"/>
                <a:cs typeface="Arial"/>
              </a:rPr>
              <a:t>R</a:t>
            </a:r>
            <a:r>
              <a:rPr sz="1350" b="1" spc="-160" dirty="0">
                <a:solidFill>
                  <a:srgbClr val="3A3A3A"/>
                </a:solidFill>
                <a:latin typeface="Arial"/>
                <a:cs typeface="Arial"/>
              </a:rPr>
              <a:t>CELLA</a:t>
            </a:r>
            <a:endParaRPr sz="135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1420922" y="3243528"/>
            <a:ext cx="45847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220" dirty="0">
                <a:solidFill>
                  <a:srgbClr val="3A3A3A"/>
                </a:solidFill>
                <a:latin typeface="Arial"/>
                <a:cs typeface="Arial"/>
              </a:rPr>
              <a:t>D</a:t>
            </a:r>
            <a:r>
              <a:rPr sz="1350" b="1" spc="-145" dirty="0">
                <a:solidFill>
                  <a:srgbClr val="3A3A3A"/>
                </a:solidFill>
                <a:latin typeface="Arial"/>
                <a:cs typeface="Arial"/>
              </a:rPr>
              <a:t>AZIO</a:t>
            </a:r>
            <a:endParaRPr sz="135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1573563" y="2866185"/>
            <a:ext cx="883919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180" dirty="0">
                <a:solidFill>
                  <a:srgbClr val="3A3A3A"/>
                </a:solidFill>
                <a:latin typeface="Arial"/>
                <a:cs typeface="Arial"/>
              </a:rPr>
              <a:t>PALASPORT</a:t>
            </a:r>
            <a:endParaRPr sz="135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1798265" y="2472828"/>
            <a:ext cx="84709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155" dirty="0">
                <a:solidFill>
                  <a:srgbClr val="3A3A3A"/>
                </a:solidFill>
                <a:latin typeface="Arial"/>
                <a:cs typeface="Arial"/>
              </a:rPr>
              <a:t>SAN</a:t>
            </a:r>
            <a:r>
              <a:rPr sz="1350" b="1" spc="-70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1350" b="1" spc="-220" dirty="0">
                <a:solidFill>
                  <a:srgbClr val="3A3A3A"/>
                </a:solidFill>
                <a:latin typeface="Arial"/>
                <a:cs typeface="Arial"/>
              </a:rPr>
              <a:t>C</a:t>
            </a:r>
            <a:r>
              <a:rPr sz="1350" b="1" spc="-170" dirty="0">
                <a:solidFill>
                  <a:srgbClr val="3A3A3A"/>
                </a:solidFill>
                <a:latin typeface="Arial"/>
                <a:cs typeface="Arial"/>
              </a:rPr>
              <a:t>A</a:t>
            </a:r>
            <a:r>
              <a:rPr sz="1350" b="1" spc="-185" dirty="0">
                <a:solidFill>
                  <a:srgbClr val="3A3A3A"/>
                </a:solidFill>
                <a:latin typeface="Arial"/>
                <a:cs typeface="Arial"/>
              </a:rPr>
              <a:t>R</a:t>
            </a:r>
            <a:r>
              <a:rPr sz="1350" b="1" spc="-245" dirty="0">
                <a:solidFill>
                  <a:srgbClr val="3A3A3A"/>
                </a:solidFill>
                <a:latin typeface="Arial"/>
                <a:cs typeface="Arial"/>
              </a:rPr>
              <a:t>LO</a:t>
            </a:r>
            <a:endParaRPr sz="135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2002354" y="2013202"/>
            <a:ext cx="110744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160" dirty="0">
                <a:solidFill>
                  <a:srgbClr val="3A3A3A"/>
                </a:solidFill>
                <a:latin typeface="Arial"/>
                <a:cs typeface="Arial"/>
              </a:rPr>
              <a:t>SA</a:t>
            </a:r>
            <a:r>
              <a:rPr sz="1350" b="1" spc="-155" dirty="0">
                <a:solidFill>
                  <a:srgbClr val="3A3A3A"/>
                </a:solidFill>
                <a:latin typeface="Arial"/>
                <a:cs typeface="Arial"/>
              </a:rPr>
              <a:t>N</a:t>
            </a:r>
            <a:r>
              <a:rPr sz="1350" b="1" spc="-80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1350" b="1" spc="-220" dirty="0">
                <a:solidFill>
                  <a:srgbClr val="3A3A3A"/>
                </a:solidFill>
                <a:latin typeface="Arial"/>
                <a:cs typeface="Arial"/>
              </a:rPr>
              <a:t>GR</a:t>
            </a:r>
            <a:r>
              <a:rPr sz="1350" b="1" spc="-215" dirty="0">
                <a:solidFill>
                  <a:srgbClr val="3A3A3A"/>
                </a:solidFill>
                <a:latin typeface="Arial"/>
                <a:cs typeface="Arial"/>
              </a:rPr>
              <a:t>E</a:t>
            </a:r>
            <a:r>
              <a:rPr sz="1350" b="1" spc="-220" dirty="0">
                <a:solidFill>
                  <a:srgbClr val="3A3A3A"/>
                </a:solidFill>
                <a:latin typeface="Arial"/>
                <a:cs typeface="Arial"/>
              </a:rPr>
              <a:t>GOR</a:t>
            </a:r>
            <a:r>
              <a:rPr sz="1350" b="1" spc="-65" dirty="0">
                <a:solidFill>
                  <a:srgbClr val="3A3A3A"/>
                </a:solidFill>
                <a:latin typeface="Arial"/>
                <a:cs typeface="Arial"/>
              </a:rPr>
              <a:t>I</a:t>
            </a:r>
            <a:r>
              <a:rPr sz="1350" b="1" spc="-250" dirty="0">
                <a:solidFill>
                  <a:srgbClr val="3A3A3A"/>
                </a:solidFill>
                <a:latin typeface="Arial"/>
                <a:cs typeface="Arial"/>
              </a:rPr>
              <a:t>O</a:t>
            </a:r>
            <a:endParaRPr sz="135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2185149" y="1550679"/>
            <a:ext cx="488315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130" dirty="0">
                <a:solidFill>
                  <a:srgbClr val="3A3A3A"/>
                </a:solidFill>
                <a:latin typeface="Arial"/>
                <a:cs typeface="Arial"/>
              </a:rPr>
              <a:t>SAIMP</a:t>
            </a:r>
            <a:endParaRPr sz="135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0835913" y="1142501"/>
            <a:ext cx="711200" cy="37211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3970" marR="5080" indent="-1905">
              <a:lnSpc>
                <a:spcPct val="69000"/>
              </a:lnSpc>
              <a:spcBef>
                <a:spcPts val="590"/>
              </a:spcBef>
            </a:pPr>
            <a:r>
              <a:rPr sz="1350" b="1" spc="-150" dirty="0">
                <a:solidFill>
                  <a:srgbClr val="3A3A3A"/>
                </a:solidFill>
                <a:latin typeface="Arial"/>
                <a:cs typeface="Arial"/>
              </a:rPr>
              <a:t>F</a:t>
            </a:r>
            <a:r>
              <a:rPr sz="1350" b="1" spc="-200" dirty="0">
                <a:solidFill>
                  <a:srgbClr val="3A3A3A"/>
                </a:solidFill>
                <a:latin typeface="Arial"/>
                <a:cs typeface="Arial"/>
              </a:rPr>
              <a:t>OR</a:t>
            </a:r>
            <a:r>
              <a:rPr sz="1350" b="1" spc="-180" dirty="0">
                <a:solidFill>
                  <a:srgbClr val="3A3A3A"/>
                </a:solidFill>
                <a:latin typeface="Arial"/>
                <a:cs typeface="Arial"/>
              </a:rPr>
              <a:t>N</a:t>
            </a:r>
            <a:r>
              <a:rPr sz="1350" b="1" spc="-204" dirty="0">
                <a:solidFill>
                  <a:srgbClr val="3A3A3A"/>
                </a:solidFill>
                <a:latin typeface="Arial"/>
                <a:cs typeface="Arial"/>
              </a:rPr>
              <a:t>A</a:t>
            </a:r>
            <a:r>
              <a:rPr sz="1350" b="1" spc="-185" dirty="0">
                <a:solidFill>
                  <a:srgbClr val="3A3A3A"/>
                </a:solidFill>
                <a:latin typeface="Arial"/>
                <a:cs typeface="Arial"/>
              </a:rPr>
              <a:t>C</a:t>
            </a:r>
            <a:r>
              <a:rPr sz="1350" b="1" spc="-114" dirty="0">
                <a:solidFill>
                  <a:srgbClr val="3A3A3A"/>
                </a:solidFill>
                <a:latin typeface="Arial"/>
                <a:cs typeface="Arial"/>
              </a:rPr>
              <a:t>E  </a:t>
            </a:r>
            <a:r>
              <a:rPr sz="1350" b="1" spc="-175" dirty="0">
                <a:solidFill>
                  <a:srgbClr val="3A3A3A"/>
                </a:solidFill>
                <a:latin typeface="Arial"/>
                <a:cs typeface="Arial"/>
              </a:rPr>
              <a:t>MORAN</a:t>
            </a:r>
            <a:r>
              <a:rPr sz="1350" b="1" spc="-195" dirty="0">
                <a:solidFill>
                  <a:srgbClr val="3A3A3A"/>
                </a:solidFill>
                <a:latin typeface="Arial"/>
                <a:cs typeface="Arial"/>
              </a:rPr>
              <a:t>D</a:t>
            </a:r>
            <a:r>
              <a:rPr sz="1350" b="1" spc="-25" dirty="0">
                <a:solidFill>
                  <a:srgbClr val="3A3A3A"/>
                </a:solidFill>
                <a:latin typeface="Arial"/>
                <a:cs typeface="Arial"/>
              </a:rPr>
              <a:t>I</a:t>
            </a:r>
            <a:endParaRPr sz="135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9046503" y="6047375"/>
            <a:ext cx="1495425" cy="6489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3845" marR="5080" indent="-271780">
              <a:lnSpc>
                <a:spcPct val="151500"/>
              </a:lnSpc>
              <a:spcBef>
                <a:spcPts val="100"/>
              </a:spcBef>
            </a:pPr>
            <a:r>
              <a:rPr sz="1350" b="1" spc="-160" dirty="0">
                <a:solidFill>
                  <a:srgbClr val="3A3A3A"/>
                </a:solidFill>
                <a:latin typeface="Arial"/>
                <a:cs typeface="Arial"/>
              </a:rPr>
              <a:t>PR</a:t>
            </a:r>
            <a:r>
              <a:rPr sz="1350" b="1" spc="-250" dirty="0">
                <a:solidFill>
                  <a:srgbClr val="3A3A3A"/>
                </a:solidFill>
                <a:latin typeface="Arial"/>
                <a:cs typeface="Arial"/>
              </a:rPr>
              <a:t>A</a:t>
            </a:r>
            <a:r>
              <a:rPr sz="1350" b="1" spc="-225" dirty="0">
                <a:solidFill>
                  <a:srgbClr val="3A3A3A"/>
                </a:solidFill>
                <a:latin typeface="Arial"/>
                <a:cs typeface="Arial"/>
              </a:rPr>
              <a:t>T</a:t>
            </a:r>
            <a:r>
              <a:rPr sz="1350" b="1" spc="-229" dirty="0">
                <a:solidFill>
                  <a:srgbClr val="3A3A3A"/>
                </a:solidFill>
                <a:latin typeface="Arial"/>
                <a:cs typeface="Arial"/>
              </a:rPr>
              <a:t>O</a:t>
            </a:r>
            <a:r>
              <a:rPr sz="1350" b="1" spc="-75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1350" b="1" spc="-160" dirty="0">
                <a:solidFill>
                  <a:srgbClr val="3A3A3A"/>
                </a:solidFill>
                <a:latin typeface="Arial"/>
                <a:cs typeface="Arial"/>
              </a:rPr>
              <a:t>DELL</a:t>
            </a:r>
            <a:r>
              <a:rPr sz="1350" b="1" spc="-170" dirty="0">
                <a:solidFill>
                  <a:srgbClr val="3A3A3A"/>
                </a:solidFill>
                <a:latin typeface="Arial"/>
                <a:cs typeface="Arial"/>
              </a:rPr>
              <a:t>A</a:t>
            </a:r>
            <a:r>
              <a:rPr sz="1350" b="1" spc="-114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1350" b="1" spc="-235" dirty="0">
                <a:solidFill>
                  <a:srgbClr val="3A3A3A"/>
                </a:solidFill>
                <a:latin typeface="Arial"/>
                <a:cs typeface="Arial"/>
              </a:rPr>
              <a:t>V</a:t>
            </a:r>
            <a:r>
              <a:rPr sz="1350" b="1" spc="-125" dirty="0">
                <a:solidFill>
                  <a:srgbClr val="3A3A3A"/>
                </a:solidFill>
                <a:latin typeface="Arial"/>
                <a:cs typeface="Arial"/>
              </a:rPr>
              <a:t>ALLE  </a:t>
            </a:r>
            <a:r>
              <a:rPr sz="1350" b="1" spc="-200" dirty="0">
                <a:solidFill>
                  <a:srgbClr val="3A3A3A"/>
                </a:solidFill>
                <a:latin typeface="Arial"/>
                <a:cs typeface="Arial"/>
              </a:rPr>
              <a:t>CAVALLETTO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3275240" y="3726890"/>
            <a:ext cx="829944" cy="1619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900" b="1" spc="-105" dirty="0">
                <a:solidFill>
                  <a:srgbClr val="3A3A3A"/>
                </a:solidFill>
                <a:latin typeface="Arial"/>
                <a:cs typeface="Arial"/>
              </a:rPr>
              <a:t>(OSPE</a:t>
            </a:r>
            <a:r>
              <a:rPr sz="900" b="1" spc="-150" dirty="0">
                <a:solidFill>
                  <a:srgbClr val="3A3A3A"/>
                </a:solidFill>
                <a:latin typeface="Arial"/>
                <a:cs typeface="Arial"/>
              </a:rPr>
              <a:t>D</a:t>
            </a:r>
            <a:r>
              <a:rPr sz="900" b="1" spc="-110" dirty="0">
                <a:solidFill>
                  <a:srgbClr val="3A3A3A"/>
                </a:solidFill>
                <a:latin typeface="Arial"/>
                <a:cs typeface="Arial"/>
              </a:rPr>
              <a:t>ALE</a:t>
            </a:r>
            <a:r>
              <a:rPr sz="900" b="1" spc="-50" dirty="0">
                <a:solidFill>
                  <a:srgbClr val="3A3A3A"/>
                </a:solidFill>
                <a:latin typeface="Arial"/>
                <a:cs typeface="Arial"/>
              </a:rPr>
              <a:t> </a:t>
            </a:r>
            <a:r>
              <a:rPr sz="900" b="1" spc="-90" dirty="0">
                <a:solidFill>
                  <a:srgbClr val="3A3A3A"/>
                </a:solidFill>
                <a:latin typeface="Arial"/>
                <a:cs typeface="Arial"/>
              </a:rPr>
              <a:t>SUD)</a:t>
            </a:r>
            <a:endParaRPr sz="90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9138876" y="3999049"/>
            <a:ext cx="1368040" cy="86486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650" b="1" spc="-18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650" b="1" spc="-28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650" b="1" spc="-150" dirty="0">
                <a:solidFill>
                  <a:srgbClr val="FFFFFF"/>
                </a:solidFill>
                <a:latin typeface="Arial"/>
                <a:cs typeface="Arial"/>
              </a:rPr>
              <a:t>AZ</a:t>
            </a:r>
            <a:r>
              <a:rPr sz="1650" b="1" spc="-7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650" b="1" spc="-3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650" b="1" spc="-170" dirty="0">
                <a:solidFill>
                  <a:srgbClr val="FFFFFF"/>
                </a:solidFill>
                <a:latin typeface="Arial"/>
                <a:cs typeface="Arial"/>
              </a:rPr>
              <a:t>NE</a:t>
            </a:r>
            <a:r>
              <a:rPr sz="165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50" b="1" spc="-170" dirty="0">
                <a:solidFill>
                  <a:srgbClr val="FFFFFF"/>
                </a:solidFill>
                <a:latin typeface="Arial"/>
                <a:cs typeface="Arial"/>
              </a:rPr>
              <a:t>PD</a:t>
            </a:r>
            <a:endParaRPr sz="1650" dirty="0">
              <a:latin typeface="Arial"/>
              <a:cs typeface="Arial"/>
            </a:endParaRPr>
          </a:p>
          <a:p>
            <a:pPr marL="469900" marR="5080" indent="207645">
              <a:lnSpc>
                <a:spcPct val="104099"/>
              </a:lnSpc>
              <a:spcBef>
                <a:spcPts val="1230"/>
              </a:spcBef>
            </a:pPr>
            <a:r>
              <a:rPr sz="1350" b="1" spc="-204" dirty="0">
                <a:solidFill>
                  <a:srgbClr val="3A3A3A"/>
                </a:solidFill>
                <a:latin typeface="Arial"/>
                <a:cs typeface="Arial"/>
              </a:rPr>
              <a:t>POPO</a:t>
            </a:r>
            <a:r>
              <a:rPr sz="1350" b="1" spc="-215" dirty="0">
                <a:solidFill>
                  <a:srgbClr val="3A3A3A"/>
                </a:solidFill>
                <a:latin typeface="Arial"/>
                <a:cs typeface="Arial"/>
              </a:rPr>
              <a:t>L</a:t>
            </a:r>
            <a:r>
              <a:rPr sz="1350" b="1" spc="-145" dirty="0">
                <a:solidFill>
                  <a:srgbClr val="3A3A3A"/>
                </a:solidFill>
                <a:latin typeface="Arial"/>
                <a:cs typeface="Arial"/>
              </a:rPr>
              <a:t>O  </a:t>
            </a:r>
            <a:r>
              <a:rPr sz="1350" b="1" spc="-150" dirty="0">
                <a:solidFill>
                  <a:srgbClr val="3A3A3A"/>
                </a:solidFill>
                <a:latin typeface="Arial"/>
                <a:cs typeface="Arial"/>
              </a:rPr>
              <a:t>EREMI</a:t>
            </a:r>
            <a:r>
              <a:rPr sz="1350" b="1" spc="-245" dirty="0">
                <a:solidFill>
                  <a:srgbClr val="3A3A3A"/>
                </a:solidFill>
                <a:latin typeface="Arial"/>
                <a:cs typeface="Arial"/>
              </a:rPr>
              <a:t>T</a:t>
            </a:r>
            <a:r>
              <a:rPr sz="1350" b="1" spc="-105" dirty="0">
                <a:solidFill>
                  <a:srgbClr val="3A3A3A"/>
                </a:solidFill>
                <a:latin typeface="Arial"/>
                <a:cs typeface="Arial"/>
              </a:rPr>
              <a:t>ANI</a:t>
            </a:r>
            <a:endParaRPr sz="1350" dirty="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1570033" y="3899041"/>
            <a:ext cx="402590" cy="2298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spc="-210" dirty="0">
                <a:solidFill>
                  <a:srgbClr val="3A3A3A"/>
                </a:solidFill>
                <a:latin typeface="Arial"/>
                <a:cs typeface="Arial"/>
              </a:rPr>
              <a:t>P</a:t>
            </a:r>
            <a:r>
              <a:rPr sz="1350" b="1" spc="-195" dirty="0">
                <a:solidFill>
                  <a:srgbClr val="3A3A3A"/>
                </a:solidFill>
                <a:latin typeface="Arial"/>
                <a:cs typeface="Arial"/>
              </a:rPr>
              <a:t>ACE</a:t>
            </a:r>
            <a:endParaRPr sz="135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482584" y="6241036"/>
            <a:ext cx="6988175" cy="4174541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lang="it-IT" sz="6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Linee</a:t>
            </a:r>
            <a:r>
              <a:rPr sz="6000" b="1" dirty="0">
                <a:solidFill>
                  <a:srgbClr val="555C5A"/>
                </a:solidFill>
                <a:latin typeface="Garamond"/>
                <a:ea typeface="+mj-ea"/>
                <a:cs typeface="Verdana"/>
              </a:rPr>
              <a:t> SMART</a:t>
            </a:r>
          </a:p>
          <a:p>
            <a:pPr marL="1516380" marR="1059815">
              <a:lnSpc>
                <a:spcPct val="113300"/>
              </a:lnSpc>
              <a:spcBef>
                <a:spcPts val="1325"/>
              </a:spcBef>
            </a:pPr>
            <a:r>
              <a:rPr sz="2150" b="1" i="1" spc="-190" dirty="0">
                <a:solidFill>
                  <a:srgbClr val="3B3B3B"/>
                </a:solidFill>
                <a:latin typeface="Verdana"/>
                <a:cs typeface="Verdana"/>
              </a:rPr>
              <a:t>Linea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155" dirty="0">
                <a:solidFill>
                  <a:srgbClr val="3B3B3B"/>
                </a:solidFill>
                <a:latin typeface="Verdana"/>
                <a:cs typeface="Verdana"/>
              </a:rPr>
              <a:t>rosa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490" dirty="0">
                <a:solidFill>
                  <a:srgbClr val="3B3B3B"/>
                </a:solidFill>
                <a:latin typeface="Verdana"/>
                <a:cs typeface="Verdana"/>
              </a:rPr>
              <a:t>•</a:t>
            </a:r>
            <a:r>
              <a:rPr sz="2150" b="1" i="1" spc="-295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325" dirty="0">
                <a:solidFill>
                  <a:srgbClr val="3B3B3B"/>
                </a:solidFill>
                <a:latin typeface="Verdana"/>
                <a:cs typeface="Verdana"/>
              </a:rPr>
              <a:t>T1: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1300" b="1" spc="-15" dirty="0">
                <a:solidFill>
                  <a:srgbClr val="3B3B3B"/>
                </a:solidFill>
                <a:latin typeface="Tahoma"/>
                <a:cs typeface="Tahoma"/>
              </a:rPr>
              <a:t>Pontevigodarzere</a:t>
            </a:r>
            <a:r>
              <a:rPr sz="1300" b="1" spc="-60" dirty="0">
                <a:solidFill>
                  <a:srgbClr val="3B3B3B"/>
                </a:solidFill>
                <a:latin typeface="Tahoma"/>
                <a:cs typeface="Tahoma"/>
              </a:rPr>
              <a:t> </a:t>
            </a:r>
            <a:r>
              <a:rPr sz="1300" b="1" spc="60" dirty="0">
                <a:solidFill>
                  <a:srgbClr val="3B3B3B"/>
                </a:solidFill>
                <a:latin typeface="Tahoma"/>
                <a:cs typeface="Tahoma"/>
              </a:rPr>
              <a:t>-</a:t>
            </a:r>
            <a:r>
              <a:rPr sz="1300" b="1" spc="-60" dirty="0">
                <a:solidFill>
                  <a:srgbClr val="3B3B3B"/>
                </a:solidFill>
                <a:latin typeface="Tahoma"/>
                <a:cs typeface="Tahoma"/>
              </a:rPr>
              <a:t> </a:t>
            </a:r>
            <a:r>
              <a:rPr sz="1300" b="1" spc="-25" dirty="0">
                <a:solidFill>
                  <a:srgbClr val="3B3B3B"/>
                </a:solidFill>
                <a:latin typeface="Tahoma"/>
                <a:cs typeface="Tahoma"/>
              </a:rPr>
              <a:t>Guizza  </a:t>
            </a:r>
            <a:r>
              <a:rPr sz="2150" b="1" i="1" spc="-190" dirty="0">
                <a:solidFill>
                  <a:srgbClr val="3B3B3B"/>
                </a:solidFill>
                <a:latin typeface="Verdana"/>
                <a:cs typeface="Verdana"/>
              </a:rPr>
              <a:t>Linea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165" dirty="0">
                <a:solidFill>
                  <a:srgbClr val="3B3B3B"/>
                </a:solidFill>
                <a:latin typeface="Verdana"/>
                <a:cs typeface="Verdana"/>
              </a:rPr>
              <a:t>azzurra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490" dirty="0">
                <a:solidFill>
                  <a:srgbClr val="3B3B3B"/>
                </a:solidFill>
                <a:latin typeface="Verdana"/>
                <a:cs typeface="Verdana"/>
              </a:rPr>
              <a:t>•</a:t>
            </a:r>
            <a:r>
              <a:rPr sz="2150" b="1" i="1" spc="-305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260" dirty="0">
                <a:solidFill>
                  <a:srgbClr val="3B3B3B"/>
                </a:solidFill>
                <a:latin typeface="Verdana"/>
                <a:cs typeface="Verdana"/>
              </a:rPr>
              <a:t>T2: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1300" b="1" spc="-45" dirty="0">
                <a:solidFill>
                  <a:srgbClr val="3B3B3B"/>
                </a:solidFill>
                <a:latin typeface="Tahoma"/>
                <a:cs typeface="Tahoma"/>
              </a:rPr>
              <a:t>R</a:t>
            </a:r>
            <a:r>
              <a:rPr sz="1300" b="1" spc="-35" dirty="0">
                <a:solidFill>
                  <a:srgbClr val="3B3B3B"/>
                </a:solidFill>
                <a:latin typeface="Tahoma"/>
                <a:cs typeface="Tahoma"/>
              </a:rPr>
              <a:t>ubano</a:t>
            </a:r>
            <a:r>
              <a:rPr sz="1300" b="1" spc="-60" dirty="0">
                <a:solidFill>
                  <a:srgbClr val="3B3B3B"/>
                </a:solidFill>
                <a:latin typeface="Tahoma"/>
                <a:cs typeface="Tahoma"/>
              </a:rPr>
              <a:t> </a:t>
            </a:r>
            <a:r>
              <a:rPr sz="1300" b="1" spc="60" dirty="0">
                <a:solidFill>
                  <a:srgbClr val="3B3B3B"/>
                </a:solidFill>
                <a:latin typeface="Tahoma"/>
                <a:cs typeface="Tahoma"/>
              </a:rPr>
              <a:t>-</a:t>
            </a:r>
            <a:r>
              <a:rPr sz="1300" b="1" spc="-60" dirty="0">
                <a:solidFill>
                  <a:srgbClr val="3B3B3B"/>
                </a:solidFill>
                <a:latin typeface="Tahoma"/>
                <a:cs typeface="Tahoma"/>
              </a:rPr>
              <a:t> </a:t>
            </a:r>
            <a:r>
              <a:rPr sz="1300" b="1" spc="-40" dirty="0">
                <a:solidFill>
                  <a:srgbClr val="3B3B3B"/>
                </a:solidFill>
                <a:latin typeface="Tahoma"/>
                <a:cs typeface="Tahoma"/>
              </a:rPr>
              <a:t>V</a:t>
            </a:r>
            <a:r>
              <a:rPr sz="1300" b="1" spc="-35" dirty="0">
                <a:solidFill>
                  <a:srgbClr val="3B3B3B"/>
                </a:solidFill>
                <a:latin typeface="Tahoma"/>
                <a:cs typeface="Tahoma"/>
              </a:rPr>
              <a:t>igonza  </a:t>
            </a:r>
            <a:r>
              <a:rPr sz="2150" b="1" i="1" spc="-190" dirty="0">
                <a:solidFill>
                  <a:srgbClr val="3B3B3B"/>
                </a:solidFill>
                <a:latin typeface="Verdana"/>
                <a:cs typeface="Verdana"/>
              </a:rPr>
              <a:t>Linea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130" dirty="0">
                <a:solidFill>
                  <a:srgbClr val="3B3B3B"/>
                </a:solidFill>
                <a:latin typeface="Verdana"/>
                <a:cs typeface="Verdana"/>
              </a:rPr>
              <a:t>viola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490" dirty="0">
                <a:solidFill>
                  <a:srgbClr val="3B3B3B"/>
                </a:solidFill>
                <a:latin typeface="Verdana"/>
                <a:cs typeface="Verdana"/>
              </a:rPr>
              <a:t>•</a:t>
            </a:r>
            <a:r>
              <a:rPr sz="2150" b="1" i="1" spc="-285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250" dirty="0">
                <a:solidFill>
                  <a:srgbClr val="3B3B3B"/>
                </a:solidFill>
                <a:latin typeface="Verdana"/>
                <a:cs typeface="Verdana"/>
              </a:rPr>
              <a:t>T3: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1300" b="1" spc="-45" dirty="0">
                <a:solidFill>
                  <a:srgbClr val="3B3B3B"/>
                </a:solidFill>
                <a:latin typeface="Tahoma"/>
                <a:cs typeface="Tahoma"/>
              </a:rPr>
              <a:t>R</a:t>
            </a:r>
            <a:r>
              <a:rPr sz="1300" b="1" spc="-35" dirty="0">
                <a:solidFill>
                  <a:srgbClr val="3B3B3B"/>
                </a:solidFill>
                <a:latin typeface="Tahoma"/>
                <a:cs typeface="Tahoma"/>
              </a:rPr>
              <a:t>ubano</a:t>
            </a:r>
            <a:r>
              <a:rPr sz="1300" b="1" spc="-60" dirty="0">
                <a:solidFill>
                  <a:srgbClr val="3B3B3B"/>
                </a:solidFill>
                <a:latin typeface="Tahoma"/>
                <a:cs typeface="Tahoma"/>
              </a:rPr>
              <a:t> </a:t>
            </a:r>
            <a:r>
              <a:rPr sz="1300" b="1" spc="60" dirty="0">
                <a:solidFill>
                  <a:srgbClr val="3B3B3B"/>
                </a:solidFill>
                <a:latin typeface="Tahoma"/>
                <a:cs typeface="Tahoma"/>
              </a:rPr>
              <a:t>-</a:t>
            </a:r>
            <a:r>
              <a:rPr sz="1300" b="1" spc="-60" dirty="0">
                <a:solidFill>
                  <a:srgbClr val="3B3B3B"/>
                </a:solidFill>
                <a:latin typeface="Tahoma"/>
                <a:cs typeface="Tahoma"/>
              </a:rPr>
              <a:t> </a:t>
            </a:r>
            <a:r>
              <a:rPr sz="1300" b="1" spc="-10" dirty="0">
                <a:solidFill>
                  <a:srgbClr val="3B3B3B"/>
                </a:solidFill>
                <a:latin typeface="Tahoma"/>
                <a:cs typeface="Tahoma"/>
              </a:rPr>
              <a:t>San</a:t>
            </a:r>
            <a:r>
              <a:rPr sz="1300" b="1" spc="-60" dirty="0">
                <a:solidFill>
                  <a:srgbClr val="3B3B3B"/>
                </a:solidFill>
                <a:latin typeface="Tahoma"/>
                <a:cs typeface="Tahoma"/>
              </a:rPr>
              <a:t> </a:t>
            </a:r>
            <a:r>
              <a:rPr sz="1300" b="1" spc="-45" dirty="0">
                <a:solidFill>
                  <a:srgbClr val="3B3B3B"/>
                </a:solidFill>
                <a:latin typeface="Tahoma"/>
                <a:cs typeface="Tahoma"/>
              </a:rPr>
              <a:t>Lazza</a:t>
            </a:r>
            <a:r>
              <a:rPr sz="1300" b="1" spc="5" dirty="0">
                <a:solidFill>
                  <a:srgbClr val="3B3B3B"/>
                </a:solidFill>
                <a:latin typeface="Tahoma"/>
                <a:cs typeface="Tahoma"/>
              </a:rPr>
              <a:t>ro  </a:t>
            </a:r>
            <a:r>
              <a:rPr sz="2150" b="1" i="1" spc="-190" dirty="0">
                <a:solidFill>
                  <a:srgbClr val="3B3B3B"/>
                </a:solidFill>
                <a:latin typeface="Verdana"/>
                <a:cs typeface="Verdana"/>
              </a:rPr>
              <a:t>Linea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180" dirty="0">
                <a:solidFill>
                  <a:srgbClr val="3B3B3B"/>
                </a:solidFill>
                <a:latin typeface="Verdana"/>
                <a:cs typeface="Verdana"/>
              </a:rPr>
              <a:t>blu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490" dirty="0">
                <a:solidFill>
                  <a:srgbClr val="3B3B3B"/>
                </a:solidFill>
                <a:latin typeface="Verdana"/>
                <a:cs typeface="Verdana"/>
              </a:rPr>
              <a:t>•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420" dirty="0">
                <a:solidFill>
                  <a:srgbClr val="3B3B3B"/>
                </a:solidFill>
                <a:latin typeface="Verdana"/>
                <a:cs typeface="Verdana"/>
              </a:rPr>
              <a:t>T</a:t>
            </a:r>
            <a:r>
              <a:rPr sz="2150" b="1" i="1" spc="-204" dirty="0">
                <a:solidFill>
                  <a:srgbClr val="3B3B3B"/>
                </a:solidFill>
                <a:latin typeface="Verdana"/>
                <a:cs typeface="Verdana"/>
              </a:rPr>
              <a:t>4: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1300" b="1" spc="-10" dirty="0">
                <a:solidFill>
                  <a:srgbClr val="3B3B3B"/>
                </a:solidFill>
                <a:latin typeface="Tahoma"/>
                <a:cs typeface="Tahoma"/>
              </a:rPr>
              <a:t>V</a:t>
            </a:r>
            <a:r>
              <a:rPr sz="1300" b="1" spc="-105" dirty="0">
                <a:solidFill>
                  <a:srgbClr val="3B3B3B"/>
                </a:solidFill>
                <a:latin typeface="Tahoma"/>
                <a:cs typeface="Tahoma"/>
              </a:rPr>
              <a:t>o</a:t>
            </a:r>
            <a:r>
              <a:rPr sz="1300" b="1" spc="-5" dirty="0">
                <a:solidFill>
                  <a:srgbClr val="3B3B3B"/>
                </a:solidFill>
                <a:latin typeface="Tahoma"/>
                <a:cs typeface="Tahoma"/>
              </a:rPr>
              <a:t>ltaba</a:t>
            </a:r>
            <a:r>
              <a:rPr sz="1300" b="1" spc="-35" dirty="0">
                <a:solidFill>
                  <a:srgbClr val="3B3B3B"/>
                </a:solidFill>
                <a:latin typeface="Tahoma"/>
                <a:cs typeface="Tahoma"/>
              </a:rPr>
              <a:t>r</a:t>
            </a:r>
            <a:r>
              <a:rPr sz="1300" b="1" spc="-40" dirty="0">
                <a:solidFill>
                  <a:srgbClr val="3B3B3B"/>
                </a:solidFill>
                <a:latin typeface="Tahoma"/>
                <a:cs typeface="Tahoma"/>
              </a:rPr>
              <a:t>ozzo</a:t>
            </a:r>
            <a:r>
              <a:rPr sz="1300" b="1" spc="-60" dirty="0">
                <a:solidFill>
                  <a:srgbClr val="3B3B3B"/>
                </a:solidFill>
                <a:latin typeface="Tahoma"/>
                <a:cs typeface="Tahoma"/>
              </a:rPr>
              <a:t> </a:t>
            </a:r>
            <a:r>
              <a:rPr sz="1300" b="1" spc="60" dirty="0">
                <a:solidFill>
                  <a:srgbClr val="3B3B3B"/>
                </a:solidFill>
                <a:latin typeface="Tahoma"/>
                <a:cs typeface="Tahoma"/>
              </a:rPr>
              <a:t>-</a:t>
            </a:r>
            <a:r>
              <a:rPr sz="1300" b="1" spc="-75" dirty="0">
                <a:solidFill>
                  <a:srgbClr val="3B3B3B"/>
                </a:solidFill>
                <a:latin typeface="Tahoma"/>
                <a:cs typeface="Tahoma"/>
              </a:rPr>
              <a:t> </a:t>
            </a:r>
            <a:r>
              <a:rPr sz="1300" b="1" spc="-40" dirty="0">
                <a:solidFill>
                  <a:srgbClr val="3B3B3B"/>
                </a:solidFill>
                <a:latin typeface="Tahoma"/>
                <a:cs typeface="Tahoma"/>
              </a:rPr>
              <a:t>V</a:t>
            </a:r>
            <a:r>
              <a:rPr sz="1300" b="1" spc="-35" dirty="0">
                <a:solidFill>
                  <a:srgbClr val="3B3B3B"/>
                </a:solidFill>
                <a:latin typeface="Tahoma"/>
                <a:cs typeface="Tahoma"/>
              </a:rPr>
              <a:t>igonza  </a:t>
            </a:r>
            <a:r>
              <a:rPr sz="2150" b="1" i="1" spc="-190" dirty="0">
                <a:solidFill>
                  <a:srgbClr val="3B3B3B"/>
                </a:solidFill>
                <a:latin typeface="Verdana"/>
                <a:cs typeface="Verdana"/>
              </a:rPr>
              <a:t>Linea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125" dirty="0">
                <a:solidFill>
                  <a:srgbClr val="3B3B3B"/>
                </a:solidFill>
                <a:latin typeface="Verdana"/>
                <a:cs typeface="Verdana"/>
              </a:rPr>
              <a:t>gialla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490" dirty="0">
                <a:solidFill>
                  <a:srgbClr val="3B3B3B"/>
                </a:solidFill>
                <a:latin typeface="Verdana"/>
                <a:cs typeface="Verdana"/>
              </a:rPr>
              <a:t>•</a:t>
            </a:r>
            <a:r>
              <a:rPr sz="2150" b="1" i="1" spc="-285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245" dirty="0">
                <a:solidFill>
                  <a:srgbClr val="3B3B3B"/>
                </a:solidFill>
                <a:latin typeface="Verdana"/>
                <a:cs typeface="Verdana"/>
              </a:rPr>
              <a:t>T5: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1300" b="1" spc="-10" dirty="0">
                <a:solidFill>
                  <a:srgbClr val="3B3B3B"/>
                </a:solidFill>
                <a:latin typeface="Tahoma"/>
                <a:cs typeface="Tahoma"/>
              </a:rPr>
              <a:t>V</a:t>
            </a:r>
            <a:r>
              <a:rPr sz="1300" b="1" spc="-105" dirty="0">
                <a:solidFill>
                  <a:srgbClr val="3B3B3B"/>
                </a:solidFill>
                <a:latin typeface="Tahoma"/>
                <a:cs typeface="Tahoma"/>
              </a:rPr>
              <a:t>o</a:t>
            </a:r>
            <a:r>
              <a:rPr sz="1300" b="1" spc="-5" dirty="0">
                <a:solidFill>
                  <a:srgbClr val="3B3B3B"/>
                </a:solidFill>
                <a:latin typeface="Tahoma"/>
                <a:cs typeface="Tahoma"/>
              </a:rPr>
              <a:t>ltaba</a:t>
            </a:r>
            <a:r>
              <a:rPr sz="1300" b="1" spc="-35" dirty="0">
                <a:solidFill>
                  <a:srgbClr val="3B3B3B"/>
                </a:solidFill>
                <a:latin typeface="Tahoma"/>
                <a:cs typeface="Tahoma"/>
              </a:rPr>
              <a:t>r</a:t>
            </a:r>
            <a:r>
              <a:rPr sz="1300" b="1" spc="-40" dirty="0">
                <a:solidFill>
                  <a:srgbClr val="3B3B3B"/>
                </a:solidFill>
                <a:latin typeface="Tahoma"/>
                <a:cs typeface="Tahoma"/>
              </a:rPr>
              <a:t>ozzo</a:t>
            </a:r>
            <a:r>
              <a:rPr sz="1300" b="1" spc="-60" dirty="0">
                <a:solidFill>
                  <a:srgbClr val="3B3B3B"/>
                </a:solidFill>
                <a:latin typeface="Tahoma"/>
                <a:cs typeface="Tahoma"/>
              </a:rPr>
              <a:t> </a:t>
            </a:r>
            <a:r>
              <a:rPr sz="1300" b="1" spc="60" dirty="0">
                <a:solidFill>
                  <a:srgbClr val="3B3B3B"/>
                </a:solidFill>
                <a:latin typeface="Tahoma"/>
                <a:cs typeface="Tahoma"/>
              </a:rPr>
              <a:t>-</a:t>
            </a:r>
            <a:r>
              <a:rPr sz="1300" b="1" spc="-60" dirty="0">
                <a:solidFill>
                  <a:srgbClr val="3B3B3B"/>
                </a:solidFill>
                <a:latin typeface="Tahoma"/>
                <a:cs typeface="Tahoma"/>
              </a:rPr>
              <a:t> </a:t>
            </a:r>
            <a:r>
              <a:rPr sz="1300" b="1" spc="-10" dirty="0">
                <a:solidFill>
                  <a:srgbClr val="3B3B3B"/>
                </a:solidFill>
                <a:latin typeface="Tahoma"/>
                <a:cs typeface="Tahoma"/>
              </a:rPr>
              <a:t>San</a:t>
            </a:r>
            <a:r>
              <a:rPr sz="1300" b="1" spc="-60" dirty="0">
                <a:solidFill>
                  <a:srgbClr val="3B3B3B"/>
                </a:solidFill>
                <a:latin typeface="Tahoma"/>
                <a:cs typeface="Tahoma"/>
              </a:rPr>
              <a:t> </a:t>
            </a:r>
            <a:r>
              <a:rPr sz="1300" b="1" spc="-30" dirty="0">
                <a:solidFill>
                  <a:srgbClr val="3B3B3B"/>
                </a:solidFill>
                <a:latin typeface="Tahoma"/>
                <a:cs typeface="Tahoma"/>
              </a:rPr>
              <a:t>Lazzaro</a:t>
            </a:r>
            <a:endParaRPr sz="1300" dirty="0">
              <a:latin typeface="Tahoma"/>
              <a:cs typeface="Tahoma"/>
            </a:endParaRPr>
          </a:p>
          <a:p>
            <a:pPr marL="1516380">
              <a:lnSpc>
                <a:spcPct val="100000"/>
              </a:lnSpc>
              <a:spcBef>
                <a:spcPts val="340"/>
              </a:spcBef>
            </a:pPr>
            <a:r>
              <a:rPr sz="2150" b="1" i="1" spc="-190" dirty="0">
                <a:solidFill>
                  <a:srgbClr val="3B3B3B"/>
                </a:solidFill>
                <a:latin typeface="Verdana"/>
                <a:cs typeface="Verdana"/>
              </a:rPr>
              <a:t>Linea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150" dirty="0">
                <a:solidFill>
                  <a:srgbClr val="3B3B3B"/>
                </a:solidFill>
                <a:latin typeface="Verdana"/>
                <a:cs typeface="Verdana"/>
              </a:rPr>
              <a:t>arancione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490" dirty="0">
                <a:solidFill>
                  <a:srgbClr val="3B3B3B"/>
                </a:solidFill>
                <a:latin typeface="Verdana"/>
                <a:cs typeface="Verdana"/>
              </a:rPr>
              <a:t>•</a:t>
            </a:r>
            <a:r>
              <a:rPr sz="2150" b="1" i="1" spc="-24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409" dirty="0">
                <a:solidFill>
                  <a:srgbClr val="3B3B3B"/>
                </a:solidFill>
                <a:latin typeface="Verdana"/>
                <a:cs typeface="Verdana"/>
              </a:rPr>
              <a:t>T</a:t>
            </a:r>
            <a:r>
              <a:rPr sz="2150" b="1" i="1" spc="-195" dirty="0">
                <a:solidFill>
                  <a:srgbClr val="3B3B3B"/>
                </a:solidFill>
                <a:latin typeface="Verdana"/>
                <a:cs typeface="Verdana"/>
              </a:rPr>
              <a:t>6: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1300" b="1" spc="-15" dirty="0">
                <a:solidFill>
                  <a:srgbClr val="3B3B3B"/>
                </a:solidFill>
                <a:latin typeface="Tahoma"/>
                <a:cs typeface="Tahoma"/>
              </a:rPr>
              <a:t>Pontevigodarzere</a:t>
            </a:r>
            <a:r>
              <a:rPr sz="1300" b="1" spc="-60" dirty="0">
                <a:solidFill>
                  <a:srgbClr val="3B3B3B"/>
                </a:solidFill>
                <a:latin typeface="Tahoma"/>
                <a:cs typeface="Tahoma"/>
              </a:rPr>
              <a:t> </a:t>
            </a:r>
            <a:r>
              <a:rPr sz="1300" b="1" spc="60" dirty="0">
                <a:solidFill>
                  <a:srgbClr val="3B3B3B"/>
                </a:solidFill>
                <a:latin typeface="Tahoma"/>
                <a:cs typeface="Tahoma"/>
              </a:rPr>
              <a:t>-</a:t>
            </a:r>
            <a:r>
              <a:rPr sz="1300" b="1" spc="-114" dirty="0">
                <a:solidFill>
                  <a:srgbClr val="3B3B3B"/>
                </a:solidFill>
                <a:latin typeface="Tahoma"/>
                <a:cs typeface="Tahoma"/>
              </a:rPr>
              <a:t> </a:t>
            </a:r>
            <a:r>
              <a:rPr sz="1300" b="1" spc="-130" dirty="0">
                <a:solidFill>
                  <a:srgbClr val="3B3B3B"/>
                </a:solidFill>
                <a:latin typeface="Tahoma"/>
                <a:cs typeface="Tahoma"/>
              </a:rPr>
              <a:t>V</a:t>
            </a:r>
            <a:r>
              <a:rPr sz="1300" b="1" spc="-10" dirty="0">
                <a:solidFill>
                  <a:srgbClr val="3B3B3B"/>
                </a:solidFill>
                <a:latin typeface="Tahoma"/>
                <a:cs typeface="Tahoma"/>
              </a:rPr>
              <a:t>oltaba</a:t>
            </a:r>
            <a:r>
              <a:rPr sz="1300" b="1" spc="-35" dirty="0">
                <a:solidFill>
                  <a:srgbClr val="3B3B3B"/>
                </a:solidFill>
                <a:latin typeface="Tahoma"/>
                <a:cs typeface="Tahoma"/>
              </a:rPr>
              <a:t>r</a:t>
            </a:r>
            <a:r>
              <a:rPr sz="1300" b="1" spc="-40" dirty="0">
                <a:solidFill>
                  <a:srgbClr val="3B3B3B"/>
                </a:solidFill>
                <a:latin typeface="Tahoma"/>
                <a:cs typeface="Tahoma"/>
              </a:rPr>
              <a:t>ozzo</a:t>
            </a:r>
            <a:endParaRPr sz="1300" dirty="0">
              <a:latin typeface="Tahoma"/>
              <a:cs typeface="Tahoma"/>
            </a:endParaRPr>
          </a:p>
          <a:p>
            <a:pPr marL="1516380">
              <a:lnSpc>
                <a:spcPct val="100000"/>
              </a:lnSpc>
              <a:spcBef>
                <a:spcPts val="345"/>
              </a:spcBef>
            </a:pPr>
            <a:r>
              <a:rPr sz="2150" b="1" i="1" spc="-190" dirty="0">
                <a:solidFill>
                  <a:srgbClr val="3B3B3B"/>
                </a:solidFill>
                <a:latin typeface="Verdana"/>
                <a:cs typeface="Verdana"/>
              </a:rPr>
              <a:t>Linea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160" dirty="0">
                <a:solidFill>
                  <a:srgbClr val="3B3B3B"/>
                </a:solidFill>
                <a:latin typeface="Verdana"/>
                <a:cs typeface="Verdana"/>
              </a:rPr>
              <a:t>rossa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490" dirty="0">
                <a:solidFill>
                  <a:srgbClr val="3B3B3B"/>
                </a:solidFill>
                <a:latin typeface="Verdana"/>
                <a:cs typeface="Verdana"/>
              </a:rPr>
              <a:t>•</a:t>
            </a:r>
            <a:r>
              <a:rPr sz="2150" b="1" i="1" spc="-295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270" dirty="0">
                <a:solidFill>
                  <a:srgbClr val="3B3B3B"/>
                </a:solidFill>
                <a:latin typeface="Verdana"/>
                <a:cs typeface="Verdana"/>
              </a:rPr>
              <a:t>T7: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1300" b="1" spc="-25" dirty="0">
                <a:solidFill>
                  <a:srgbClr val="3B3B3B"/>
                </a:solidFill>
                <a:latin typeface="Tahoma"/>
                <a:cs typeface="Tahoma"/>
              </a:rPr>
              <a:t>Guizza</a:t>
            </a:r>
            <a:r>
              <a:rPr sz="1300" b="1" spc="-60" dirty="0">
                <a:solidFill>
                  <a:srgbClr val="3B3B3B"/>
                </a:solidFill>
                <a:latin typeface="Tahoma"/>
                <a:cs typeface="Tahoma"/>
              </a:rPr>
              <a:t> </a:t>
            </a:r>
            <a:r>
              <a:rPr sz="1300" b="1" spc="60" dirty="0">
                <a:solidFill>
                  <a:srgbClr val="3B3B3B"/>
                </a:solidFill>
                <a:latin typeface="Tahoma"/>
                <a:cs typeface="Tahoma"/>
              </a:rPr>
              <a:t>-</a:t>
            </a:r>
            <a:r>
              <a:rPr sz="1300" b="1" spc="-105" dirty="0">
                <a:solidFill>
                  <a:srgbClr val="3B3B3B"/>
                </a:solidFill>
                <a:latin typeface="Tahoma"/>
                <a:cs typeface="Tahoma"/>
              </a:rPr>
              <a:t> </a:t>
            </a:r>
            <a:r>
              <a:rPr sz="1300" b="1" spc="-30" dirty="0">
                <a:solidFill>
                  <a:srgbClr val="3B3B3B"/>
                </a:solidFill>
                <a:latin typeface="Tahoma"/>
                <a:cs typeface="Tahoma"/>
              </a:rPr>
              <a:t>Vigonza</a:t>
            </a:r>
            <a:endParaRPr sz="1300" dirty="0">
              <a:latin typeface="Tahoma"/>
              <a:cs typeface="Tahoma"/>
            </a:endParaRPr>
          </a:p>
          <a:p>
            <a:pPr marL="1516380">
              <a:lnSpc>
                <a:spcPct val="100000"/>
              </a:lnSpc>
              <a:spcBef>
                <a:spcPts val="345"/>
              </a:spcBef>
            </a:pPr>
            <a:r>
              <a:rPr sz="2150" b="1" i="1" spc="-190" dirty="0">
                <a:solidFill>
                  <a:srgbClr val="3B3B3B"/>
                </a:solidFill>
                <a:latin typeface="Verdana"/>
                <a:cs typeface="Verdana"/>
              </a:rPr>
              <a:t>Linea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185" dirty="0">
                <a:solidFill>
                  <a:srgbClr val="3B3B3B"/>
                </a:solidFill>
                <a:latin typeface="Verdana"/>
                <a:cs typeface="Verdana"/>
              </a:rPr>
              <a:t>verde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490" dirty="0">
                <a:solidFill>
                  <a:srgbClr val="3B3B3B"/>
                </a:solidFill>
                <a:latin typeface="Verdana"/>
                <a:cs typeface="Verdana"/>
              </a:rPr>
              <a:t>•</a:t>
            </a:r>
            <a:r>
              <a:rPr sz="2150" b="1" i="1" spc="-310" dirty="0">
                <a:solidFill>
                  <a:srgbClr val="3B3B3B"/>
                </a:solidFill>
                <a:latin typeface="Verdana"/>
                <a:cs typeface="Verdana"/>
              </a:rPr>
              <a:t> </a:t>
            </a:r>
            <a:r>
              <a:rPr sz="2150" b="1" i="1" spc="-220" dirty="0">
                <a:solidFill>
                  <a:srgbClr val="3B3B3B"/>
                </a:solidFill>
                <a:latin typeface="Verdana"/>
                <a:cs typeface="Verdana"/>
              </a:rPr>
              <a:t>T8: </a:t>
            </a:r>
            <a:r>
              <a:rPr sz="1300" b="1" spc="-25" dirty="0">
                <a:solidFill>
                  <a:srgbClr val="3B3B3B"/>
                </a:solidFill>
                <a:latin typeface="Tahoma"/>
                <a:cs typeface="Tahoma"/>
              </a:rPr>
              <a:t>Guizza</a:t>
            </a:r>
            <a:r>
              <a:rPr sz="1300" b="1" spc="-60" dirty="0">
                <a:solidFill>
                  <a:srgbClr val="3B3B3B"/>
                </a:solidFill>
                <a:latin typeface="Tahoma"/>
                <a:cs typeface="Tahoma"/>
              </a:rPr>
              <a:t> </a:t>
            </a:r>
            <a:r>
              <a:rPr sz="1300" b="1" spc="60" dirty="0">
                <a:solidFill>
                  <a:srgbClr val="3B3B3B"/>
                </a:solidFill>
                <a:latin typeface="Tahoma"/>
                <a:cs typeface="Tahoma"/>
              </a:rPr>
              <a:t>-</a:t>
            </a:r>
            <a:r>
              <a:rPr sz="1300" b="1" spc="-60" dirty="0">
                <a:solidFill>
                  <a:srgbClr val="3B3B3B"/>
                </a:solidFill>
                <a:latin typeface="Tahoma"/>
                <a:cs typeface="Tahoma"/>
              </a:rPr>
              <a:t> </a:t>
            </a:r>
            <a:r>
              <a:rPr sz="1300" b="1" spc="-10" dirty="0">
                <a:solidFill>
                  <a:srgbClr val="3B3B3B"/>
                </a:solidFill>
                <a:latin typeface="Tahoma"/>
                <a:cs typeface="Tahoma"/>
              </a:rPr>
              <a:t>San</a:t>
            </a:r>
            <a:r>
              <a:rPr sz="1300" b="1" spc="-60" dirty="0">
                <a:solidFill>
                  <a:srgbClr val="3B3B3B"/>
                </a:solidFill>
                <a:latin typeface="Tahoma"/>
                <a:cs typeface="Tahoma"/>
              </a:rPr>
              <a:t> </a:t>
            </a:r>
            <a:r>
              <a:rPr sz="1300" b="1" spc="-45" dirty="0">
                <a:solidFill>
                  <a:srgbClr val="3B3B3B"/>
                </a:solidFill>
                <a:latin typeface="Tahoma"/>
                <a:cs typeface="Tahoma"/>
              </a:rPr>
              <a:t>Lazza</a:t>
            </a:r>
            <a:r>
              <a:rPr sz="1300" b="1" spc="10" dirty="0">
                <a:solidFill>
                  <a:srgbClr val="3B3B3B"/>
                </a:solidFill>
                <a:latin typeface="Tahoma"/>
                <a:cs typeface="Tahoma"/>
              </a:rPr>
              <a:t>ro</a:t>
            </a:r>
            <a:endParaRPr sz="1300" dirty="0">
              <a:latin typeface="Tahoma"/>
              <a:cs typeface="Tahoma"/>
            </a:endParaRPr>
          </a:p>
        </p:txBody>
      </p:sp>
      <p:pic>
        <p:nvPicPr>
          <p:cNvPr id="143" name="object 49">
            <a:extLst>
              <a:ext uri="{FF2B5EF4-FFF2-40B4-BE49-F238E27FC236}">
                <a16:creationId xmlns:a16="http://schemas.microsoft.com/office/drawing/2014/main" id="{3D21C50D-9294-4B31-9A59-22D54D1F7F57}"/>
              </a:ext>
            </a:extLst>
          </p:cNvPr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14294128" y="5535976"/>
            <a:ext cx="5749392" cy="3410309"/>
          </a:xfrm>
          <a:prstGeom prst="rect">
            <a:avLst/>
          </a:prstGeom>
        </p:spPr>
      </p:pic>
      <p:sp>
        <p:nvSpPr>
          <p:cNvPr id="104" name="Rettangolo 103">
            <a:extLst>
              <a:ext uri="{FF2B5EF4-FFF2-40B4-BE49-F238E27FC236}">
                <a16:creationId xmlns:a16="http://schemas.microsoft.com/office/drawing/2014/main" id="{48F4EDEF-74DD-C847-933A-5FAD9A84F656}"/>
              </a:ext>
            </a:extLst>
          </p:cNvPr>
          <p:cNvSpPr/>
          <p:nvPr/>
        </p:nvSpPr>
        <p:spPr>
          <a:xfrm>
            <a:off x="16000016" y="9496262"/>
            <a:ext cx="1595834" cy="1492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994</TotalTime>
  <Words>1089</Words>
  <Application>Microsoft Macintosh PowerPoint</Application>
  <PresentationFormat>Personalizzato</PresentationFormat>
  <Paragraphs>410</Paragraphs>
  <Slides>41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9" baseType="lpstr">
      <vt:lpstr>Arial</vt:lpstr>
      <vt:lpstr>Calibri</vt:lpstr>
      <vt:lpstr>Century Gothic</vt:lpstr>
      <vt:lpstr>Garamond</vt:lpstr>
      <vt:lpstr>Tahoma</vt:lpstr>
      <vt:lpstr>Verdana</vt:lpstr>
      <vt:lpstr>Wingdings</vt:lpstr>
      <vt:lpstr>Office Theme</vt:lpstr>
      <vt:lpstr>Presentazione standard di PowerPoint</vt:lpstr>
      <vt:lpstr>Origine</vt:lpstr>
      <vt:lpstr>SIR 1</vt:lpstr>
      <vt:lpstr>SIR 2 - Rubano Padova Vigonza</vt:lpstr>
      <vt:lpstr>Caratteristiche della linea SIR 2 </vt:lpstr>
      <vt:lpstr>Presentazione standard di PowerPoint</vt:lpstr>
      <vt:lpstr>Scenario di progetto</vt:lpstr>
      <vt:lpstr>SIR 2 -&gt; SMART</vt:lpstr>
      <vt:lpstr>Presentazione standard di PowerPoint</vt:lpstr>
      <vt:lpstr>SMART: dati complessivi</vt:lpstr>
      <vt:lpstr>Obiettivi di SMART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Diego Galiazzo</dc:creator>
  <cp:lastModifiedBy>Giuseppe Rovatti</cp:lastModifiedBy>
  <cp:revision>27</cp:revision>
  <cp:lastPrinted>2022-02-14T09:30:24Z</cp:lastPrinted>
  <dcterms:created xsi:type="dcterms:W3CDTF">2021-12-13T08:26:42Z</dcterms:created>
  <dcterms:modified xsi:type="dcterms:W3CDTF">2022-02-17T15:17:15Z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2021-01-16T00:00:00Z</vt:filetime>
  </property>
  <property fmtid="{D5CDD505-2E9C-101B-9397-08002B2CF9AE}" pid="3" name="Creator">
    <vt:lpwstr>Adobe InDesign 14.0 (Windows)</vt:lpwstr>
  </property>
  <property fmtid="{D5CDD505-2E9C-101B-9397-08002B2CF9AE}" pid="4" name="LastSaved">
    <vt:filetime>2021-12-13T00:00:00Z</vt:filetime>
  </property>
</Properties>
</file>